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29" r:id="rId5"/>
    <p:sldId id="2531" r:id="rId6"/>
    <p:sldId id="2554" r:id="rId7"/>
    <p:sldId id="2548" r:id="rId8"/>
    <p:sldId id="2555" r:id="rId9"/>
    <p:sldId id="2556" r:id="rId10"/>
    <p:sldId id="25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CA6"/>
    <a:srgbClr val="F26200"/>
    <a:srgbClr val="3D86CF"/>
    <a:srgbClr val="E7F0F9"/>
    <a:srgbClr val="FFFFCC"/>
    <a:srgbClr val="71A4FF"/>
    <a:srgbClr val="FFFF5B"/>
    <a:srgbClr val="001B50"/>
    <a:srgbClr val="004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5" autoAdjust="0"/>
    <p:restoredTop sz="86425" autoAdjust="0"/>
  </p:normalViewPr>
  <p:slideViewPr>
    <p:cSldViewPr snapToGrid="0">
      <p:cViewPr varScale="1">
        <p:scale>
          <a:sx n="57" d="100"/>
          <a:sy n="57" d="100"/>
        </p:scale>
        <p:origin x="1020" y="28"/>
      </p:cViewPr>
      <p:guideLst/>
    </p:cSldViewPr>
  </p:slideViewPr>
  <p:outlineViewPr>
    <p:cViewPr>
      <p:scale>
        <a:sx n="33" d="100"/>
        <a:sy n="33" d="100"/>
      </p:scale>
      <p:origin x="0" y="-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iddleton" userId="5f97c04928beee73" providerId="LiveId" clId="{3DA4B4C4-4928-4F15-8446-E16F3A68B54C}"/>
    <pc:docChg chg="undo custSel addSld delSld modSld">
      <pc:chgData name="Sarah Middleton" userId="5f97c04928beee73" providerId="LiveId" clId="{3DA4B4C4-4928-4F15-8446-E16F3A68B54C}" dt="2023-10-16T18:50:44.507" v="1313" actId="1076"/>
      <pc:docMkLst>
        <pc:docMk/>
      </pc:docMkLst>
      <pc:sldChg chg="addSp modSp mod">
        <pc:chgData name="Sarah Middleton" userId="5f97c04928beee73" providerId="LiveId" clId="{3DA4B4C4-4928-4F15-8446-E16F3A68B54C}" dt="2023-10-16T18:48:46.011" v="1201" actId="1076"/>
        <pc:sldMkLst>
          <pc:docMk/>
          <pc:sldMk cId="1945692979" sldId="2529"/>
        </pc:sldMkLst>
        <pc:spChg chg="add mod">
          <ac:chgData name="Sarah Middleton" userId="5f97c04928beee73" providerId="LiveId" clId="{3DA4B4C4-4928-4F15-8446-E16F3A68B54C}" dt="2023-10-16T18:48:46.011" v="1201" actId="1076"/>
          <ac:spMkLst>
            <pc:docMk/>
            <pc:sldMk cId="1945692979" sldId="2529"/>
            <ac:spMk id="6" creationId="{963AFAF8-55F9-5EF8-78F4-8474AE2B0CAF}"/>
          </ac:spMkLst>
        </pc:spChg>
        <pc:picChg chg="add mod">
          <ac:chgData name="Sarah Middleton" userId="5f97c04928beee73" providerId="LiveId" clId="{3DA4B4C4-4928-4F15-8446-E16F3A68B54C}" dt="2023-10-16T18:48:17.057" v="1190" actId="1076"/>
          <ac:picMkLst>
            <pc:docMk/>
            <pc:sldMk cId="1945692979" sldId="2529"/>
            <ac:picMk id="4" creationId="{05AEBD62-6EA3-A024-DF16-1C9924537B5E}"/>
          </ac:picMkLst>
        </pc:picChg>
      </pc:sldChg>
      <pc:sldChg chg="addSp delSp modSp mod">
        <pc:chgData name="Sarah Middleton" userId="5f97c04928beee73" providerId="LiveId" clId="{3DA4B4C4-4928-4F15-8446-E16F3A68B54C}" dt="2023-10-16T17:49:24.110" v="363" actId="20577"/>
        <pc:sldMkLst>
          <pc:docMk/>
          <pc:sldMk cId="132517937" sldId="2531"/>
        </pc:sldMkLst>
        <pc:spChg chg="mod">
          <ac:chgData name="Sarah Middleton" userId="5f97c04928beee73" providerId="LiveId" clId="{3DA4B4C4-4928-4F15-8446-E16F3A68B54C}" dt="2023-10-16T17:45:17.547" v="13" actId="20577"/>
          <ac:spMkLst>
            <pc:docMk/>
            <pc:sldMk cId="132517937" sldId="2531"/>
            <ac:spMk id="4" creationId="{6D3185DA-B0F8-493E-859A-6142CA668181}"/>
          </ac:spMkLst>
        </pc:spChg>
        <pc:spChg chg="del">
          <ac:chgData name="Sarah Middleton" userId="5f97c04928beee73" providerId="LiveId" clId="{3DA4B4C4-4928-4F15-8446-E16F3A68B54C}" dt="2023-10-16T17:45:35.239" v="15" actId="478"/>
          <ac:spMkLst>
            <pc:docMk/>
            <pc:sldMk cId="132517937" sldId="2531"/>
            <ac:spMk id="5" creationId="{20C3DF73-0F8A-B489-20B5-FFE17300AAA2}"/>
          </ac:spMkLst>
        </pc:spChg>
        <pc:spChg chg="del mod">
          <ac:chgData name="Sarah Middleton" userId="5f97c04928beee73" providerId="LiveId" clId="{3DA4B4C4-4928-4F15-8446-E16F3A68B54C}" dt="2023-10-16T17:48:00.670" v="350" actId="478"/>
          <ac:spMkLst>
            <pc:docMk/>
            <pc:sldMk cId="132517937" sldId="2531"/>
            <ac:spMk id="6" creationId="{11B63D00-993C-40AD-BF45-F301300E870D}"/>
          </ac:spMkLst>
        </pc:spChg>
        <pc:spChg chg="add del mod">
          <ac:chgData name="Sarah Middleton" userId="5f97c04928beee73" providerId="LiveId" clId="{3DA4B4C4-4928-4F15-8446-E16F3A68B54C}" dt="2023-10-16T17:48:02.736" v="351" actId="478"/>
          <ac:spMkLst>
            <pc:docMk/>
            <pc:sldMk cId="132517937" sldId="2531"/>
            <ac:spMk id="8" creationId="{63EAD50F-4E5F-0291-8F4A-DD1A94759214}"/>
          </ac:spMkLst>
        </pc:spChg>
        <pc:graphicFrameChg chg="add mod modGraphic">
          <ac:chgData name="Sarah Middleton" userId="5f97c04928beee73" providerId="LiveId" clId="{3DA4B4C4-4928-4F15-8446-E16F3A68B54C}" dt="2023-10-16T17:49:24.110" v="363" actId="20577"/>
          <ac:graphicFrameMkLst>
            <pc:docMk/>
            <pc:sldMk cId="132517937" sldId="2531"/>
            <ac:graphicFrameMk id="2" creationId="{EFAB6C19-6518-3CF5-1036-EEC5B3F7455B}"/>
          </ac:graphicFrameMkLst>
        </pc:graphicFrameChg>
        <pc:graphicFrameChg chg="del">
          <ac:chgData name="Sarah Middleton" userId="5f97c04928beee73" providerId="LiveId" clId="{3DA4B4C4-4928-4F15-8446-E16F3A68B54C}" dt="2023-10-16T17:45:33.053" v="14" actId="478"/>
          <ac:graphicFrameMkLst>
            <pc:docMk/>
            <pc:sldMk cId="132517937" sldId="2531"/>
            <ac:graphicFrameMk id="3" creationId="{0F63664A-E00F-6BDE-B474-B0FD924611CB}"/>
          </ac:graphicFrameMkLst>
        </pc:graphicFrameChg>
      </pc:sldChg>
      <pc:sldChg chg="modSp mod">
        <pc:chgData name="Sarah Middleton" userId="5f97c04928beee73" providerId="LiveId" clId="{3DA4B4C4-4928-4F15-8446-E16F3A68B54C}" dt="2023-10-16T18:24:17.711" v="754" actId="115"/>
        <pc:sldMkLst>
          <pc:docMk/>
          <pc:sldMk cId="3140582360" sldId="2548"/>
        </pc:sldMkLst>
        <pc:spChg chg="mod">
          <ac:chgData name="Sarah Middleton" userId="5f97c04928beee73" providerId="LiveId" clId="{3DA4B4C4-4928-4F15-8446-E16F3A68B54C}" dt="2023-10-16T18:24:15.264" v="753" actId="115"/>
          <ac:spMkLst>
            <pc:docMk/>
            <pc:sldMk cId="3140582360" sldId="2548"/>
            <ac:spMk id="2" creationId="{ACE05291-28AD-D47B-EA31-2D26037BC646}"/>
          </ac:spMkLst>
        </pc:spChg>
        <pc:spChg chg="mod">
          <ac:chgData name="Sarah Middleton" userId="5f97c04928beee73" providerId="LiveId" clId="{3DA4B4C4-4928-4F15-8446-E16F3A68B54C}" dt="2023-10-16T18:24:17.711" v="754" actId="115"/>
          <ac:spMkLst>
            <pc:docMk/>
            <pc:sldMk cId="3140582360" sldId="2548"/>
            <ac:spMk id="3" creationId="{38B9E4B1-92AF-EAFD-B553-AECF2B2C4E71}"/>
          </ac:spMkLst>
        </pc:spChg>
        <pc:spChg chg="mod">
          <ac:chgData name="Sarah Middleton" userId="5f97c04928beee73" providerId="LiveId" clId="{3DA4B4C4-4928-4F15-8446-E16F3A68B54C}" dt="2023-10-16T18:20:42.660" v="621" actId="20577"/>
          <ac:spMkLst>
            <pc:docMk/>
            <pc:sldMk cId="3140582360" sldId="2548"/>
            <ac:spMk id="4" creationId="{6D3185DA-B0F8-493E-859A-6142CA668181}"/>
          </ac:spMkLst>
        </pc:spChg>
      </pc:sldChg>
      <pc:sldChg chg="addSp delSp modSp mod">
        <pc:chgData name="Sarah Middleton" userId="5f97c04928beee73" providerId="LiveId" clId="{3DA4B4C4-4928-4F15-8446-E16F3A68B54C}" dt="2023-10-16T18:31:23.739" v="1084" actId="255"/>
        <pc:sldMkLst>
          <pc:docMk/>
          <pc:sldMk cId="3413976120" sldId="2554"/>
        </pc:sldMkLst>
        <pc:spChg chg="add del mod">
          <ac:chgData name="Sarah Middleton" userId="5f97c04928beee73" providerId="LiveId" clId="{3DA4B4C4-4928-4F15-8446-E16F3A68B54C}" dt="2023-10-16T18:17:02.959" v="474" actId="478"/>
          <ac:spMkLst>
            <pc:docMk/>
            <pc:sldMk cId="3413976120" sldId="2554"/>
            <ac:spMk id="3" creationId="{770B4BAF-FD0C-DDAB-EA94-69480FD9DEA7}"/>
          </ac:spMkLst>
        </pc:spChg>
        <pc:spChg chg="mod">
          <ac:chgData name="Sarah Middleton" userId="5f97c04928beee73" providerId="LiveId" clId="{3DA4B4C4-4928-4F15-8446-E16F3A68B54C}" dt="2023-10-16T17:49:38.354" v="371" actId="20577"/>
          <ac:spMkLst>
            <pc:docMk/>
            <pc:sldMk cId="3413976120" sldId="2554"/>
            <ac:spMk id="4" creationId="{6D3185DA-B0F8-493E-859A-6142CA668181}"/>
          </ac:spMkLst>
        </pc:spChg>
        <pc:spChg chg="del mod">
          <ac:chgData name="Sarah Middleton" userId="5f97c04928beee73" providerId="LiveId" clId="{3DA4B4C4-4928-4F15-8446-E16F3A68B54C}" dt="2023-10-16T18:15:21.955" v="374" actId="478"/>
          <ac:spMkLst>
            <pc:docMk/>
            <pc:sldMk cId="3413976120" sldId="2554"/>
            <ac:spMk id="5" creationId="{8047F9DD-4B70-C1FF-5DB3-0E29E88B1F58}"/>
          </ac:spMkLst>
        </pc:spChg>
        <pc:spChg chg="add mod">
          <ac:chgData name="Sarah Middleton" userId="5f97c04928beee73" providerId="LiveId" clId="{3DA4B4C4-4928-4F15-8446-E16F3A68B54C}" dt="2023-10-16T18:17:14.965" v="477"/>
          <ac:spMkLst>
            <pc:docMk/>
            <pc:sldMk cId="3413976120" sldId="2554"/>
            <ac:spMk id="8" creationId="{B38DE603-B0F3-6B09-4671-FA32B50147E1}"/>
          </ac:spMkLst>
        </pc:spChg>
        <pc:spChg chg="add mod">
          <ac:chgData name="Sarah Middleton" userId="5f97c04928beee73" providerId="LiveId" clId="{3DA4B4C4-4928-4F15-8446-E16F3A68B54C}" dt="2023-10-16T18:17:14.965" v="477"/>
          <ac:spMkLst>
            <pc:docMk/>
            <pc:sldMk cId="3413976120" sldId="2554"/>
            <ac:spMk id="10" creationId="{ACAE8AE3-7DBA-1013-C352-BE30CC75B402}"/>
          </ac:spMkLst>
        </pc:spChg>
        <pc:grpChg chg="add del mod">
          <ac:chgData name="Sarah Middleton" userId="5f97c04928beee73" providerId="LiveId" clId="{3DA4B4C4-4928-4F15-8446-E16F3A68B54C}" dt="2023-10-16T18:17:17.066" v="478" actId="478"/>
          <ac:grpSpMkLst>
            <pc:docMk/>
            <pc:sldMk cId="3413976120" sldId="2554"/>
            <ac:grpSpMk id="7" creationId="{02C1A03E-8A8D-067A-1945-A907A9F1DAFB}"/>
          </ac:grpSpMkLst>
        </pc:grpChg>
        <pc:graphicFrameChg chg="add mod modGraphic">
          <ac:chgData name="Sarah Middleton" userId="5f97c04928beee73" providerId="LiveId" clId="{3DA4B4C4-4928-4F15-8446-E16F3A68B54C}" dt="2023-10-16T18:31:23.739" v="1084" actId="255"/>
          <ac:graphicFrameMkLst>
            <pc:docMk/>
            <pc:sldMk cId="3413976120" sldId="2554"/>
            <ac:graphicFrameMk id="2" creationId="{7124AE37-3154-8A20-A86E-A108DDA04D28}"/>
          </ac:graphicFrameMkLst>
        </pc:graphicFrameChg>
        <pc:graphicFrameChg chg="add mod modGraphic">
          <ac:chgData name="Sarah Middleton" userId="5f97c04928beee73" providerId="LiveId" clId="{3DA4B4C4-4928-4F15-8446-E16F3A68B54C}" dt="2023-10-16T18:19:38.953" v="595"/>
          <ac:graphicFrameMkLst>
            <pc:docMk/>
            <pc:sldMk cId="3413976120" sldId="2554"/>
            <ac:graphicFrameMk id="12" creationId="{B9DB9C68-A795-23FB-F697-3E5D5AED265F}"/>
          </ac:graphicFrameMkLst>
        </pc:graphicFrameChg>
      </pc:sldChg>
      <pc:sldChg chg="addSp delSp modSp mod">
        <pc:chgData name="Sarah Middleton" userId="5f97c04928beee73" providerId="LiveId" clId="{3DA4B4C4-4928-4F15-8446-E16F3A68B54C}" dt="2023-10-16T18:31:07.506" v="1083" actId="14100"/>
        <pc:sldMkLst>
          <pc:docMk/>
          <pc:sldMk cId="1067645492" sldId="2555"/>
        </pc:sldMkLst>
        <pc:spChg chg="mod">
          <ac:chgData name="Sarah Middleton" userId="5f97c04928beee73" providerId="LiveId" clId="{3DA4B4C4-4928-4F15-8446-E16F3A68B54C}" dt="2023-10-16T18:25:26.973" v="792" actId="14100"/>
          <ac:spMkLst>
            <pc:docMk/>
            <pc:sldMk cId="1067645492" sldId="2555"/>
            <ac:spMk id="2" creationId="{ACE05291-28AD-D47B-EA31-2D26037BC646}"/>
          </ac:spMkLst>
        </pc:spChg>
        <pc:spChg chg="del mod">
          <ac:chgData name="Sarah Middleton" userId="5f97c04928beee73" providerId="LiveId" clId="{3DA4B4C4-4928-4F15-8446-E16F3A68B54C}" dt="2023-10-16T18:25:05.183" v="779" actId="478"/>
          <ac:spMkLst>
            <pc:docMk/>
            <pc:sldMk cId="1067645492" sldId="2555"/>
            <ac:spMk id="3" creationId="{38B9E4B1-92AF-EAFD-B553-AECF2B2C4E71}"/>
          </ac:spMkLst>
        </pc:spChg>
        <pc:spChg chg="mod">
          <ac:chgData name="Sarah Middleton" userId="5f97c04928beee73" providerId="LiveId" clId="{3DA4B4C4-4928-4F15-8446-E16F3A68B54C}" dt="2023-10-16T18:24:57.708" v="777" actId="20577"/>
          <ac:spMkLst>
            <pc:docMk/>
            <pc:sldMk cId="1067645492" sldId="2555"/>
            <ac:spMk id="4" creationId="{6D3185DA-B0F8-493E-859A-6142CA668181}"/>
          </ac:spMkLst>
        </pc:spChg>
        <pc:spChg chg="add mod">
          <ac:chgData name="Sarah Middleton" userId="5f97c04928beee73" providerId="LiveId" clId="{3DA4B4C4-4928-4F15-8446-E16F3A68B54C}" dt="2023-10-16T18:25:41.777" v="804" actId="20577"/>
          <ac:spMkLst>
            <pc:docMk/>
            <pc:sldMk cId="1067645492" sldId="2555"/>
            <ac:spMk id="5" creationId="{FF1A37F1-20A3-FEF3-16F1-95797C64EA91}"/>
          </ac:spMkLst>
        </pc:spChg>
        <pc:spChg chg="add mod">
          <ac:chgData name="Sarah Middleton" userId="5f97c04928beee73" providerId="LiveId" clId="{3DA4B4C4-4928-4F15-8446-E16F3A68B54C}" dt="2023-10-16T18:26:33.853" v="851" actId="14100"/>
          <ac:spMkLst>
            <pc:docMk/>
            <pc:sldMk cId="1067645492" sldId="2555"/>
            <ac:spMk id="7" creationId="{2856C1CF-25F6-378D-2213-DCCDA88C035C}"/>
          </ac:spMkLst>
        </pc:spChg>
        <pc:spChg chg="add mod">
          <ac:chgData name="Sarah Middleton" userId="5f97c04928beee73" providerId="LiveId" clId="{3DA4B4C4-4928-4F15-8446-E16F3A68B54C}" dt="2023-10-16T18:27:09.409" v="875" actId="6549"/>
          <ac:spMkLst>
            <pc:docMk/>
            <pc:sldMk cId="1067645492" sldId="2555"/>
            <ac:spMk id="8" creationId="{6AB74972-A7C3-F31C-4B27-499B723322FE}"/>
          </ac:spMkLst>
        </pc:spChg>
        <pc:spChg chg="add mod">
          <ac:chgData name="Sarah Middleton" userId="5f97c04928beee73" providerId="LiveId" clId="{3DA4B4C4-4928-4F15-8446-E16F3A68B54C}" dt="2023-10-16T18:26:31.745" v="850" actId="14100"/>
          <ac:spMkLst>
            <pc:docMk/>
            <pc:sldMk cId="1067645492" sldId="2555"/>
            <ac:spMk id="10" creationId="{101B20C6-101A-08EB-79AB-79E3F2EF98B9}"/>
          </ac:spMkLst>
        </pc:spChg>
        <pc:spChg chg="add mod">
          <ac:chgData name="Sarah Middleton" userId="5f97c04928beee73" providerId="LiveId" clId="{3DA4B4C4-4928-4F15-8446-E16F3A68B54C}" dt="2023-10-16T18:26:57.233" v="852"/>
          <ac:spMkLst>
            <pc:docMk/>
            <pc:sldMk cId="1067645492" sldId="2555"/>
            <ac:spMk id="12" creationId="{678F833E-D592-CC16-8F7A-3DF0F97F19BA}"/>
          </ac:spMkLst>
        </pc:spChg>
        <pc:spChg chg="add mod">
          <ac:chgData name="Sarah Middleton" userId="5f97c04928beee73" providerId="LiveId" clId="{3DA4B4C4-4928-4F15-8446-E16F3A68B54C}" dt="2023-10-16T18:30:01.263" v="1048" actId="1076"/>
          <ac:spMkLst>
            <pc:docMk/>
            <pc:sldMk cId="1067645492" sldId="2555"/>
            <ac:spMk id="13" creationId="{496491C3-1AD2-5735-3F09-6F523F19E40E}"/>
          </ac:spMkLst>
        </pc:spChg>
        <pc:spChg chg="add mod">
          <ac:chgData name="Sarah Middleton" userId="5f97c04928beee73" providerId="LiveId" clId="{3DA4B4C4-4928-4F15-8446-E16F3A68B54C}" dt="2023-10-16T18:28:39.966" v="962" actId="1076"/>
          <ac:spMkLst>
            <pc:docMk/>
            <pc:sldMk cId="1067645492" sldId="2555"/>
            <ac:spMk id="14" creationId="{B8B94FB6-FC98-7BA5-D8C6-1BF93C76F1E2}"/>
          </ac:spMkLst>
        </pc:spChg>
        <pc:spChg chg="add mod">
          <ac:chgData name="Sarah Middleton" userId="5f97c04928beee73" providerId="LiveId" clId="{3DA4B4C4-4928-4F15-8446-E16F3A68B54C}" dt="2023-10-16T18:28:08.553" v="936" actId="20577"/>
          <ac:spMkLst>
            <pc:docMk/>
            <pc:sldMk cId="1067645492" sldId="2555"/>
            <ac:spMk id="15" creationId="{A53F3E06-38B7-EA11-2122-A284A7CE9114}"/>
          </ac:spMkLst>
        </pc:spChg>
        <pc:spChg chg="add mod">
          <ac:chgData name="Sarah Middleton" userId="5f97c04928beee73" providerId="LiveId" clId="{3DA4B4C4-4928-4F15-8446-E16F3A68B54C}" dt="2023-10-16T18:28:55.625" v="977" actId="20577"/>
          <ac:spMkLst>
            <pc:docMk/>
            <pc:sldMk cId="1067645492" sldId="2555"/>
            <ac:spMk id="16" creationId="{BDE2A2EC-6B4C-6FF7-B613-583D8AEB6A81}"/>
          </ac:spMkLst>
        </pc:spChg>
        <pc:spChg chg="add mod">
          <ac:chgData name="Sarah Middleton" userId="5f97c04928beee73" providerId="LiveId" clId="{3DA4B4C4-4928-4F15-8446-E16F3A68B54C}" dt="2023-10-16T18:29:11.869" v="1010" actId="1076"/>
          <ac:spMkLst>
            <pc:docMk/>
            <pc:sldMk cId="1067645492" sldId="2555"/>
            <ac:spMk id="17" creationId="{C010F73C-2F34-457D-0368-474A0B346C93}"/>
          </ac:spMkLst>
        </pc:spChg>
        <pc:spChg chg="add mod">
          <ac:chgData name="Sarah Middleton" userId="5f97c04928beee73" providerId="LiveId" clId="{3DA4B4C4-4928-4F15-8446-E16F3A68B54C}" dt="2023-10-16T18:29:26.802" v="1027" actId="6549"/>
          <ac:spMkLst>
            <pc:docMk/>
            <pc:sldMk cId="1067645492" sldId="2555"/>
            <ac:spMk id="18" creationId="{3F9EE892-7B78-F311-CA70-370FDD090E69}"/>
          </ac:spMkLst>
        </pc:spChg>
        <pc:spChg chg="add mod">
          <ac:chgData name="Sarah Middleton" userId="5f97c04928beee73" providerId="LiveId" clId="{3DA4B4C4-4928-4F15-8446-E16F3A68B54C}" dt="2023-10-16T18:29:49.484" v="1047" actId="20577"/>
          <ac:spMkLst>
            <pc:docMk/>
            <pc:sldMk cId="1067645492" sldId="2555"/>
            <ac:spMk id="19" creationId="{365091D9-3BF9-875C-DF28-BF94E1959DAD}"/>
          </ac:spMkLst>
        </pc:spChg>
        <pc:spChg chg="add mod">
          <ac:chgData name="Sarah Middleton" userId="5f97c04928beee73" providerId="LiveId" clId="{3DA4B4C4-4928-4F15-8446-E16F3A68B54C}" dt="2023-10-16T18:31:07.506" v="1083" actId="14100"/>
          <ac:spMkLst>
            <pc:docMk/>
            <pc:sldMk cId="1067645492" sldId="2555"/>
            <ac:spMk id="20" creationId="{0B73509B-823F-7AF6-08CB-4E971C5E5993}"/>
          </ac:spMkLst>
        </pc:spChg>
      </pc:sldChg>
      <pc:sldChg chg="addSp delSp modSp mod">
        <pc:chgData name="Sarah Middleton" userId="5f97c04928beee73" providerId="LiveId" clId="{3DA4B4C4-4928-4F15-8446-E16F3A68B54C}" dt="2023-10-16T18:50:44.507" v="1313" actId="1076"/>
        <pc:sldMkLst>
          <pc:docMk/>
          <pc:sldMk cId="1943967709" sldId="2556"/>
        </pc:sldMkLst>
        <pc:spChg chg="del">
          <ac:chgData name="Sarah Middleton" userId="5f97c04928beee73" providerId="LiveId" clId="{3DA4B4C4-4928-4F15-8446-E16F3A68B54C}" dt="2023-10-16T18:33:53.932" v="1105" actId="478"/>
          <ac:spMkLst>
            <pc:docMk/>
            <pc:sldMk cId="1943967709" sldId="2556"/>
            <ac:spMk id="2" creationId="{ACE05291-28AD-D47B-EA31-2D26037BC646}"/>
          </ac:spMkLst>
        </pc:spChg>
        <pc:spChg chg="del">
          <ac:chgData name="Sarah Middleton" userId="5f97c04928beee73" providerId="LiveId" clId="{3DA4B4C4-4928-4F15-8446-E16F3A68B54C}" dt="2023-10-16T18:33:56.126" v="1106" actId="478"/>
          <ac:spMkLst>
            <pc:docMk/>
            <pc:sldMk cId="1943967709" sldId="2556"/>
            <ac:spMk id="3" creationId="{38B9E4B1-92AF-EAFD-B553-AECF2B2C4E71}"/>
          </ac:spMkLst>
        </pc:spChg>
        <pc:spChg chg="mod">
          <ac:chgData name="Sarah Middleton" userId="5f97c04928beee73" providerId="LiveId" clId="{3DA4B4C4-4928-4F15-8446-E16F3A68B54C}" dt="2023-10-16T18:33:50.929" v="1104" actId="20577"/>
          <ac:spMkLst>
            <pc:docMk/>
            <pc:sldMk cId="1943967709" sldId="2556"/>
            <ac:spMk id="4" creationId="{6D3185DA-B0F8-493E-859A-6142CA668181}"/>
          </ac:spMkLst>
        </pc:spChg>
        <pc:spChg chg="del">
          <ac:chgData name="Sarah Middleton" userId="5f97c04928beee73" providerId="LiveId" clId="{3DA4B4C4-4928-4F15-8446-E16F3A68B54C}" dt="2023-10-16T18:44:53.451" v="1138" actId="478"/>
          <ac:spMkLst>
            <pc:docMk/>
            <pc:sldMk cId="1943967709" sldId="2556"/>
            <ac:spMk id="6" creationId="{11B63D00-993C-40AD-BF45-F301300E870D}"/>
          </ac:spMkLst>
        </pc:spChg>
        <pc:spChg chg="add mod">
          <ac:chgData name="Sarah Middleton" userId="5f97c04928beee73" providerId="LiveId" clId="{3DA4B4C4-4928-4F15-8446-E16F3A68B54C}" dt="2023-10-16T18:45:22.043" v="1151" actId="1076"/>
          <ac:spMkLst>
            <pc:docMk/>
            <pc:sldMk cId="1943967709" sldId="2556"/>
            <ac:spMk id="14" creationId="{5F4A19D5-CA40-6D47-5943-B958C577E82A}"/>
          </ac:spMkLst>
        </pc:spChg>
        <pc:spChg chg="add del mod">
          <ac:chgData name="Sarah Middleton" userId="5f97c04928beee73" providerId="LiveId" clId="{3DA4B4C4-4928-4F15-8446-E16F3A68B54C}" dt="2023-10-16T18:44:55.458" v="1139" actId="478"/>
          <ac:spMkLst>
            <pc:docMk/>
            <pc:sldMk cId="1943967709" sldId="2556"/>
            <ac:spMk id="16" creationId="{058940F4-F6A1-AC33-6548-8F86DF445C20}"/>
          </ac:spMkLst>
        </pc:spChg>
        <pc:spChg chg="add mod">
          <ac:chgData name="Sarah Middleton" userId="5f97c04928beee73" providerId="LiveId" clId="{3DA4B4C4-4928-4F15-8446-E16F3A68B54C}" dt="2023-10-16T18:50:44.507" v="1313" actId="1076"/>
          <ac:spMkLst>
            <pc:docMk/>
            <pc:sldMk cId="1943967709" sldId="2556"/>
            <ac:spMk id="17" creationId="{89F266B0-523D-6CE0-93DF-BB18D4CAAD2A}"/>
          </ac:spMkLst>
        </pc:spChg>
        <pc:spChg chg="add mod">
          <ac:chgData name="Sarah Middleton" userId="5f97c04928beee73" providerId="LiveId" clId="{3DA4B4C4-4928-4F15-8446-E16F3A68B54C}" dt="2023-10-16T18:45:40.583" v="1160" actId="1076"/>
          <ac:spMkLst>
            <pc:docMk/>
            <pc:sldMk cId="1943967709" sldId="2556"/>
            <ac:spMk id="18" creationId="{D29FA4EA-3C0B-FAAF-7ED9-DAEAE2046A22}"/>
          </ac:spMkLst>
        </pc:spChg>
        <pc:picChg chg="add mod">
          <ac:chgData name="Sarah Middleton" userId="5f97c04928beee73" providerId="LiveId" clId="{3DA4B4C4-4928-4F15-8446-E16F3A68B54C}" dt="2023-10-16T18:43:53.185" v="1109" actId="1076"/>
          <ac:picMkLst>
            <pc:docMk/>
            <pc:sldMk cId="1943967709" sldId="2556"/>
            <ac:picMk id="7" creationId="{3FA28E58-0887-D29D-0627-206E96F4FB5E}"/>
          </ac:picMkLst>
        </pc:picChg>
        <pc:picChg chg="add mod">
          <ac:chgData name="Sarah Middleton" userId="5f97c04928beee73" providerId="LiveId" clId="{3DA4B4C4-4928-4F15-8446-E16F3A68B54C}" dt="2023-10-16T18:44:33.024" v="1118" actId="1076"/>
          <ac:picMkLst>
            <pc:docMk/>
            <pc:sldMk cId="1943967709" sldId="2556"/>
            <ac:picMk id="10" creationId="{20EF78B2-0EBA-5958-F143-64F96B89911C}"/>
          </ac:picMkLst>
        </pc:picChg>
        <pc:picChg chg="add mod">
          <ac:chgData name="Sarah Middleton" userId="5f97c04928beee73" providerId="LiveId" clId="{3DA4B4C4-4928-4F15-8446-E16F3A68B54C}" dt="2023-10-16T18:44:28.911" v="1117" actId="1076"/>
          <ac:picMkLst>
            <pc:docMk/>
            <pc:sldMk cId="1943967709" sldId="2556"/>
            <ac:picMk id="13" creationId="{930432E0-1787-9FCD-859E-4EA8084233C7}"/>
          </ac:picMkLst>
        </pc:picChg>
      </pc:sldChg>
      <pc:sldChg chg="new del">
        <pc:chgData name="Sarah Middleton" userId="5f97c04928beee73" providerId="LiveId" clId="{3DA4B4C4-4928-4F15-8446-E16F3A68B54C}" dt="2023-10-16T18:33:31.676" v="1086" actId="2696"/>
        <pc:sldMkLst>
          <pc:docMk/>
          <pc:sldMk cId="2883086133" sldId="2556"/>
        </pc:sldMkLst>
      </pc:sldChg>
      <pc:sldChg chg="addSp delSp modSp mod">
        <pc:chgData name="Sarah Middleton" userId="5f97c04928beee73" providerId="LiveId" clId="{3DA4B4C4-4928-4F15-8446-E16F3A68B54C}" dt="2023-10-16T18:50:29.657" v="1312" actId="20577"/>
        <pc:sldMkLst>
          <pc:docMk/>
          <pc:sldMk cId="1091330858" sldId="2557"/>
        </pc:sldMkLst>
        <pc:spChg chg="mod">
          <ac:chgData name="Sarah Middleton" userId="5f97c04928beee73" providerId="LiveId" clId="{3DA4B4C4-4928-4F15-8446-E16F3A68B54C}" dt="2023-10-16T18:50:29.657" v="1312" actId="20577"/>
          <ac:spMkLst>
            <pc:docMk/>
            <pc:sldMk cId="1091330858" sldId="2557"/>
            <ac:spMk id="4" creationId="{6D3185DA-B0F8-493E-859A-6142CA668181}"/>
          </ac:spMkLst>
        </pc:spChg>
        <pc:spChg chg="mod">
          <ac:chgData name="Sarah Middleton" userId="5f97c04928beee73" providerId="LiveId" clId="{3DA4B4C4-4928-4F15-8446-E16F3A68B54C}" dt="2023-10-16T18:49:01.024" v="1211" actId="20577"/>
          <ac:spMkLst>
            <pc:docMk/>
            <pc:sldMk cId="1091330858" sldId="2557"/>
            <ac:spMk id="14" creationId="{5F4A19D5-CA40-6D47-5943-B958C577E82A}"/>
          </ac:spMkLst>
        </pc:spChg>
        <pc:spChg chg="mod">
          <ac:chgData name="Sarah Middleton" userId="5f97c04928beee73" providerId="LiveId" clId="{3DA4B4C4-4928-4F15-8446-E16F3A68B54C}" dt="2023-10-16T18:49:13.309" v="1238" actId="1076"/>
          <ac:spMkLst>
            <pc:docMk/>
            <pc:sldMk cId="1091330858" sldId="2557"/>
            <ac:spMk id="17" creationId="{89F266B0-523D-6CE0-93DF-BB18D4CAAD2A}"/>
          </ac:spMkLst>
        </pc:spChg>
        <pc:spChg chg="mod">
          <ac:chgData name="Sarah Middleton" userId="5f97c04928beee73" providerId="LiveId" clId="{3DA4B4C4-4928-4F15-8446-E16F3A68B54C}" dt="2023-10-16T18:50:19.530" v="1305" actId="20577"/>
          <ac:spMkLst>
            <pc:docMk/>
            <pc:sldMk cId="1091330858" sldId="2557"/>
            <ac:spMk id="18" creationId="{D29FA4EA-3C0B-FAAF-7ED9-DAEAE2046A22}"/>
          </ac:spMkLst>
        </pc:spChg>
        <pc:picChg chg="add mod">
          <ac:chgData name="Sarah Middleton" userId="5f97c04928beee73" providerId="LiveId" clId="{3DA4B4C4-4928-4F15-8446-E16F3A68B54C}" dt="2023-10-16T18:46:10.908" v="1169" actId="1076"/>
          <ac:picMkLst>
            <pc:docMk/>
            <pc:sldMk cId="1091330858" sldId="2557"/>
            <ac:picMk id="3" creationId="{5277A6EE-B7E4-8943-5505-91D9A4B7E957}"/>
          </ac:picMkLst>
        </pc:picChg>
        <pc:picChg chg="add mod">
          <ac:chgData name="Sarah Middleton" userId="5f97c04928beee73" providerId="LiveId" clId="{3DA4B4C4-4928-4F15-8446-E16F3A68B54C}" dt="2023-10-16T18:49:18.373" v="1239" actId="1076"/>
          <ac:picMkLst>
            <pc:docMk/>
            <pc:sldMk cId="1091330858" sldId="2557"/>
            <ac:picMk id="6" creationId="{B033D258-F694-A960-BC9A-F42D708AAE95}"/>
          </ac:picMkLst>
        </pc:picChg>
        <pc:picChg chg="del">
          <ac:chgData name="Sarah Middleton" userId="5f97c04928beee73" providerId="LiveId" clId="{3DA4B4C4-4928-4F15-8446-E16F3A68B54C}" dt="2023-10-16T18:45:51.910" v="1161" actId="478"/>
          <ac:picMkLst>
            <pc:docMk/>
            <pc:sldMk cId="1091330858" sldId="2557"/>
            <ac:picMk id="7" creationId="{3FA28E58-0887-D29D-0627-206E96F4FB5E}"/>
          </ac:picMkLst>
        </pc:picChg>
        <pc:picChg chg="del">
          <ac:chgData name="Sarah Middleton" userId="5f97c04928beee73" providerId="LiveId" clId="{3DA4B4C4-4928-4F15-8446-E16F3A68B54C}" dt="2023-10-16T18:45:52.705" v="1162" actId="478"/>
          <ac:picMkLst>
            <pc:docMk/>
            <pc:sldMk cId="1091330858" sldId="2557"/>
            <ac:picMk id="10" creationId="{20EF78B2-0EBA-5958-F143-64F96B89911C}"/>
          </ac:picMkLst>
        </pc:picChg>
        <pc:picChg chg="add mod">
          <ac:chgData name="Sarah Middleton" userId="5f97c04928beee73" providerId="LiveId" clId="{3DA4B4C4-4928-4F15-8446-E16F3A68B54C}" dt="2023-10-16T18:49:34.223" v="1243" actId="14100"/>
          <ac:picMkLst>
            <pc:docMk/>
            <pc:sldMk cId="1091330858" sldId="2557"/>
            <ac:picMk id="12" creationId="{580CB9C7-3CCC-DE32-ECFA-C4436760D6A1}"/>
          </ac:picMkLst>
        </pc:picChg>
        <pc:picChg chg="del">
          <ac:chgData name="Sarah Middleton" userId="5f97c04928beee73" providerId="LiveId" clId="{3DA4B4C4-4928-4F15-8446-E16F3A68B54C}" dt="2023-10-16T18:45:53.269" v="1163" actId="478"/>
          <ac:picMkLst>
            <pc:docMk/>
            <pc:sldMk cId="1091330858" sldId="2557"/>
            <ac:picMk id="13" creationId="{930432E0-1787-9FCD-859E-4EA8084233C7}"/>
          </ac:picMkLst>
        </pc:picChg>
        <pc:picChg chg="add del mod">
          <ac:chgData name="Sarah Middleton" userId="5f97c04928beee73" providerId="LiveId" clId="{3DA4B4C4-4928-4F15-8446-E16F3A68B54C}" dt="2023-10-16T18:47:53.463" v="1184" actId="21"/>
          <ac:picMkLst>
            <pc:docMk/>
            <pc:sldMk cId="1091330858" sldId="2557"/>
            <ac:picMk id="16" creationId="{876D3838-FD61-C99E-707A-C4C8FE6A1E8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6A17C-F25E-4D8A-BB14-47470A11E32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742E0E-DB35-4A99-B264-5FC13D5EE570}">
      <dgm:prSet phldrT="[Text]" custT="1"/>
      <dgm:spPr/>
      <dgm:t>
        <a:bodyPr/>
        <a:lstStyle/>
        <a:p>
          <a:r>
            <a:rPr lang="en-US" sz="2200" dirty="0"/>
            <a:t>April 26</a:t>
          </a:r>
        </a:p>
      </dgm:t>
    </dgm:pt>
    <dgm:pt modelId="{D21D22A5-5A43-4EE5-A8BE-B44EB105A3D1}" type="parTrans" cxnId="{7FE75152-6783-4682-9C3D-ED85CDFDE0E7}">
      <dgm:prSet/>
      <dgm:spPr/>
      <dgm:t>
        <a:bodyPr/>
        <a:lstStyle/>
        <a:p>
          <a:endParaRPr lang="en-US"/>
        </a:p>
      </dgm:t>
    </dgm:pt>
    <dgm:pt modelId="{F70C40AF-523E-4922-AE91-E3D9CE9646AA}" type="sibTrans" cxnId="{7FE75152-6783-4682-9C3D-ED85CDFDE0E7}">
      <dgm:prSet/>
      <dgm:spPr/>
      <dgm:t>
        <a:bodyPr/>
        <a:lstStyle/>
        <a:p>
          <a:endParaRPr lang="en-US"/>
        </a:p>
      </dgm:t>
    </dgm:pt>
    <dgm:pt modelId="{A40A7793-E71C-4FD3-89ED-F7DC13A0691C}">
      <dgm:prSet phldrT="[Text]"/>
      <dgm:spPr/>
      <dgm:t>
        <a:bodyPr/>
        <a:lstStyle/>
        <a:p>
          <a:r>
            <a:rPr lang="en-US" dirty="0"/>
            <a:t>RFP released</a:t>
          </a:r>
        </a:p>
      </dgm:t>
    </dgm:pt>
    <dgm:pt modelId="{8EC74376-22A9-4E3F-A227-838E4B8FB741}" type="parTrans" cxnId="{A994B588-BD47-4812-97EC-5EA7ABCBE0E3}">
      <dgm:prSet/>
      <dgm:spPr/>
      <dgm:t>
        <a:bodyPr/>
        <a:lstStyle/>
        <a:p>
          <a:endParaRPr lang="en-US"/>
        </a:p>
      </dgm:t>
    </dgm:pt>
    <dgm:pt modelId="{25B57645-DF5A-4A06-9F43-1ED736B1FAFF}" type="sibTrans" cxnId="{A994B588-BD47-4812-97EC-5EA7ABCBE0E3}">
      <dgm:prSet/>
      <dgm:spPr/>
      <dgm:t>
        <a:bodyPr/>
        <a:lstStyle/>
        <a:p>
          <a:endParaRPr lang="en-US"/>
        </a:p>
      </dgm:t>
    </dgm:pt>
    <dgm:pt modelId="{3CA2E1EE-BFB1-4A09-9C00-C5C391637B15}">
      <dgm:prSet phldrT="[Text]"/>
      <dgm:spPr/>
      <dgm:t>
        <a:bodyPr/>
        <a:lstStyle/>
        <a:p>
          <a:r>
            <a:rPr lang="en-US" dirty="0"/>
            <a:t>May 26</a:t>
          </a:r>
        </a:p>
      </dgm:t>
    </dgm:pt>
    <dgm:pt modelId="{04E70540-CB17-42AD-8F9C-A777989C799C}" type="parTrans" cxnId="{D029B34D-A75E-4C6B-A0D4-E387C6864255}">
      <dgm:prSet/>
      <dgm:spPr/>
      <dgm:t>
        <a:bodyPr/>
        <a:lstStyle/>
        <a:p>
          <a:endParaRPr lang="en-US"/>
        </a:p>
      </dgm:t>
    </dgm:pt>
    <dgm:pt modelId="{5D7561DB-B4DB-4559-80BA-E8D6441CFAA6}" type="sibTrans" cxnId="{D029B34D-A75E-4C6B-A0D4-E387C6864255}">
      <dgm:prSet/>
      <dgm:spPr/>
      <dgm:t>
        <a:bodyPr/>
        <a:lstStyle/>
        <a:p>
          <a:endParaRPr lang="en-US"/>
        </a:p>
      </dgm:t>
    </dgm:pt>
    <dgm:pt modelId="{BA595E9D-28CB-423D-B3C6-75EF0D829993}">
      <dgm:prSet phldrT="[Text]"/>
      <dgm:spPr/>
      <dgm:t>
        <a:bodyPr/>
        <a:lstStyle/>
        <a:p>
          <a:r>
            <a:rPr lang="en-US" dirty="0"/>
            <a:t>Proposals due</a:t>
          </a:r>
        </a:p>
      </dgm:t>
    </dgm:pt>
    <dgm:pt modelId="{1170EDD1-0E09-4F44-89AA-8529866C7367}" type="parTrans" cxnId="{A81F18E8-19C9-494E-AD30-80BAEF82D128}">
      <dgm:prSet/>
      <dgm:spPr/>
      <dgm:t>
        <a:bodyPr/>
        <a:lstStyle/>
        <a:p>
          <a:endParaRPr lang="en-US"/>
        </a:p>
      </dgm:t>
    </dgm:pt>
    <dgm:pt modelId="{66E39872-A8A7-4F75-B5A6-A76C5165D5D7}" type="sibTrans" cxnId="{A81F18E8-19C9-494E-AD30-80BAEF82D128}">
      <dgm:prSet/>
      <dgm:spPr/>
      <dgm:t>
        <a:bodyPr/>
        <a:lstStyle/>
        <a:p>
          <a:endParaRPr lang="en-US"/>
        </a:p>
      </dgm:t>
    </dgm:pt>
    <dgm:pt modelId="{F42FE01B-9834-4580-A7D4-688958C3B778}">
      <dgm:prSet phldrT="[Text]"/>
      <dgm:spPr/>
      <dgm:t>
        <a:bodyPr/>
        <a:lstStyle/>
        <a:p>
          <a:r>
            <a:rPr lang="en-US" dirty="0"/>
            <a:t>June 12</a:t>
          </a:r>
        </a:p>
      </dgm:t>
    </dgm:pt>
    <dgm:pt modelId="{34678D0E-D191-40A9-8844-49EE61AD96C7}" type="parTrans" cxnId="{AF7D0BD9-9120-4824-8122-F1AA0F9156B0}">
      <dgm:prSet/>
      <dgm:spPr/>
      <dgm:t>
        <a:bodyPr/>
        <a:lstStyle/>
        <a:p>
          <a:endParaRPr lang="en-US"/>
        </a:p>
      </dgm:t>
    </dgm:pt>
    <dgm:pt modelId="{9961A57B-82CC-4C79-97F1-68D4887B87C5}" type="sibTrans" cxnId="{AF7D0BD9-9120-4824-8122-F1AA0F9156B0}">
      <dgm:prSet/>
      <dgm:spPr/>
      <dgm:t>
        <a:bodyPr/>
        <a:lstStyle/>
        <a:p>
          <a:endParaRPr lang="en-US"/>
        </a:p>
      </dgm:t>
    </dgm:pt>
    <dgm:pt modelId="{BFA8B86A-D7E7-4404-9BCF-0A6464127B64}">
      <dgm:prSet phldrT="[Text]" custT="1"/>
      <dgm:spPr/>
      <dgm:t>
        <a:bodyPr/>
        <a:lstStyle/>
        <a:p>
          <a:r>
            <a:rPr lang="en-US" sz="1800" dirty="0"/>
            <a:t>Decisions made</a:t>
          </a:r>
        </a:p>
      </dgm:t>
    </dgm:pt>
    <dgm:pt modelId="{ADAD5041-DD0D-43A1-9598-1A2934415146}" type="parTrans" cxnId="{2EA30EDA-C8E3-4132-9F8B-7945DCBF6F21}">
      <dgm:prSet/>
      <dgm:spPr/>
      <dgm:t>
        <a:bodyPr/>
        <a:lstStyle/>
        <a:p>
          <a:endParaRPr lang="en-US"/>
        </a:p>
      </dgm:t>
    </dgm:pt>
    <dgm:pt modelId="{12C0AA46-7503-4DA8-8A0D-A37E446BB2A3}" type="sibTrans" cxnId="{2EA30EDA-C8E3-4132-9F8B-7945DCBF6F21}">
      <dgm:prSet/>
      <dgm:spPr/>
      <dgm:t>
        <a:bodyPr/>
        <a:lstStyle/>
        <a:p>
          <a:endParaRPr lang="en-US"/>
        </a:p>
      </dgm:t>
    </dgm:pt>
    <dgm:pt modelId="{AF525BBA-C339-4563-94C3-E74710B8F63D}">
      <dgm:prSet phldrT="[Text]" custT="1"/>
      <dgm:spPr/>
      <dgm:t>
        <a:bodyPr/>
        <a:lstStyle/>
        <a:p>
          <a:r>
            <a:rPr lang="en-US" sz="1800" dirty="0"/>
            <a:t>27 grantees</a:t>
          </a:r>
        </a:p>
      </dgm:t>
    </dgm:pt>
    <dgm:pt modelId="{78FB6B8E-D515-4BE2-8759-7C8EDB6ACD25}" type="parTrans" cxnId="{66ED3848-F2A7-4A5A-9536-72756EA2C3F6}">
      <dgm:prSet/>
      <dgm:spPr/>
      <dgm:t>
        <a:bodyPr/>
        <a:lstStyle/>
        <a:p>
          <a:endParaRPr lang="en-US"/>
        </a:p>
      </dgm:t>
    </dgm:pt>
    <dgm:pt modelId="{D22BB034-CE77-4C9E-B9AC-73867EE861DD}" type="sibTrans" cxnId="{66ED3848-F2A7-4A5A-9536-72756EA2C3F6}">
      <dgm:prSet/>
      <dgm:spPr/>
      <dgm:t>
        <a:bodyPr/>
        <a:lstStyle/>
        <a:p>
          <a:endParaRPr lang="en-US"/>
        </a:p>
      </dgm:t>
    </dgm:pt>
    <dgm:pt modelId="{20297832-98AB-4FCB-BEA2-658A482954E6}" type="pres">
      <dgm:prSet presAssocID="{7196A17C-F25E-4D8A-BB14-47470A11E325}" presName="rootnode" presStyleCnt="0">
        <dgm:presLayoutVars>
          <dgm:chMax/>
          <dgm:chPref/>
          <dgm:dir/>
          <dgm:animLvl val="lvl"/>
        </dgm:presLayoutVars>
      </dgm:prSet>
      <dgm:spPr/>
    </dgm:pt>
    <dgm:pt modelId="{62AE26E0-D536-48C5-868B-C301E051FBB8}" type="pres">
      <dgm:prSet presAssocID="{32742E0E-DB35-4A99-B264-5FC13D5EE570}" presName="composite" presStyleCnt="0"/>
      <dgm:spPr/>
    </dgm:pt>
    <dgm:pt modelId="{2B08C31B-380E-4533-92D6-395C93D4A423}" type="pres">
      <dgm:prSet presAssocID="{32742E0E-DB35-4A99-B264-5FC13D5EE570}" presName="bentUpArrow1" presStyleLbl="alignImgPlace1" presStyleIdx="0" presStyleCnt="2"/>
      <dgm:spPr/>
    </dgm:pt>
    <dgm:pt modelId="{38A94E8F-6305-4423-8171-462012D3D142}" type="pres">
      <dgm:prSet presAssocID="{32742E0E-DB35-4A99-B264-5FC13D5EE57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D5387F7-1038-43EF-B602-834CD328ADE1}" type="pres">
      <dgm:prSet presAssocID="{32742E0E-DB35-4A99-B264-5FC13D5EE57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7BFA617-1985-40AE-AA6B-70911BAFEDF0}" type="pres">
      <dgm:prSet presAssocID="{F70C40AF-523E-4922-AE91-E3D9CE9646AA}" presName="sibTrans" presStyleCnt="0"/>
      <dgm:spPr/>
    </dgm:pt>
    <dgm:pt modelId="{3302AC1D-56F1-4A3A-A83D-22B3C0FD1E69}" type="pres">
      <dgm:prSet presAssocID="{3CA2E1EE-BFB1-4A09-9C00-C5C391637B15}" presName="composite" presStyleCnt="0"/>
      <dgm:spPr/>
    </dgm:pt>
    <dgm:pt modelId="{8D89671E-B82D-4ECD-A5DA-968423F0F323}" type="pres">
      <dgm:prSet presAssocID="{3CA2E1EE-BFB1-4A09-9C00-C5C391637B15}" presName="bentUpArrow1" presStyleLbl="alignImgPlace1" presStyleIdx="1" presStyleCnt="2"/>
      <dgm:spPr/>
    </dgm:pt>
    <dgm:pt modelId="{A29C8F8D-045F-4063-902B-3E11F8702FA3}" type="pres">
      <dgm:prSet presAssocID="{3CA2E1EE-BFB1-4A09-9C00-C5C391637B1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2A4E402-E5B3-4995-AF7F-4E0CA48F7EC0}" type="pres">
      <dgm:prSet presAssocID="{3CA2E1EE-BFB1-4A09-9C00-C5C391637B1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3014751-63AE-43F2-A7FA-2BF5907DE1F7}" type="pres">
      <dgm:prSet presAssocID="{5D7561DB-B4DB-4559-80BA-E8D6441CFAA6}" presName="sibTrans" presStyleCnt="0"/>
      <dgm:spPr/>
    </dgm:pt>
    <dgm:pt modelId="{3E142AF5-0019-4D3F-8ABE-BEA2BBA917F4}" type="pres">
      <dgm:prSet presAssocID="{F42FE01B-9834-4580-A7D4-688958C3B778}" presName="composite" presStyleCnt="0"/>
      <dgm:spPr/>
    </dgm:pt>
    <dgm:pt modelId="{7AE0DFDB-4FF3-4B45-A71F-40FFF9AA2C9D}" type="pres">
      <dgm:prSet presAssocID="{F42FE01B-9834-4580-A7D4-688958C3B77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269BDA9D-F005-4DA1-A297-E6658B9242FB}" type="pres">
      <dgm:prSet presAssocID="{F42FE01B-9834-4580-A7D4-688958C3B77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F00D50C-F9A0-46D3-9C97-ABB89CF92AB9}" type="presOf" srcId="{7196A17C-F25E-4D8A-BB14-47470A11E325}" destId="{20297832-98AB-4FCB-BEA2-658A482954E6}" srcOrd="0" destOrd="0" presId="urn:microsoft.com/office/officeart/2005/8/layout/StepDownProcess"/>
    <dgm:cxn modelId="{86F6D32B-D36B-48BD-AE1D-E0FD4C9F3B43}" type="presOf" srcId="{32742E0E-DB35-4A99-B264-5FC13D5EE570}" destId="{38A94E8F-6305-4423-8171-462012D3D142}" srcOrd="0" destOrd="0" presId="urn:microsoft.com/office/officeart/2005/8/layout/StepDownProcess"/>
    <dgm:cxn modelId="{AC5A1F5B-F941-4EB0-8B94-A27BE3BCBD13}" type="presOf" srcId="{BA595E9D-28CB-423D-B3C6-75EF0D829993}" destId="{A2A4E402-E5B3-4995-AF7F-4E0CA48F7EC0}" srcOrd="0" destOrd="0" presId="urn:microsoft.com/office/officeart/2005/8/layout/StepDownProcess"/>
    <dgm:cxn modelId="{3B5E0943-5877-4B20-9C98-9F69E49D37A5}" type="presOf" srcId="{A40A7793-E71C-4FD3-89ED-F7DC13A0691C}" destId="{CD5387F7-1038-43EF-B602-834CD328ADE1}" srcOrd="0" destOrd="0" presId="urn:microsoft.com/office/officeart/2005/8/layout/StepDownProcess"/>
    <dgm:cxn modelId="{3D02C445-EA1B-4A22-96FE-A053C84C7F72}" type="presOf" srcId="{3CA2E1EE-BFB1-4A09-9C00-C5C391637B15}" destId="{A29C8F8D-045F-4063-902B-3E11F8702FA3}" srcOrd="0" destOrd="0" presId="urn:microsoft.com/office/officeart/2005/8/layout/StepDownProcess"/>
    <dgm:cxn modelId="{4A9B6247-2087-4E16-83E6-9F932F753647}" type="presOf" srcId="{BFA8B86A-D7E7-4404-9BCF-0A6464127B64}" destId="{269BDA9D-F005-4DA1-A297-E6658B9242FB}" srcOrd="0" destOrd="0" presId="urn:microsoft.com/office/officeart/2005/8/layout/StepDownProcess"/>
    <dgm:cxn modelId="{66ED3848-F2A7-4A5A-9536-72756EA2C3F6}" srcId="{F42FE01B-9834-4580-A7D4-688958C3B778}" destId="{AF525BBA-C339-4563-94C3-E74710B8F63D}" srcOrd="1" destOrd="0" parTransId="{78FB6B8E-D515-4BE2-8759-7C8EDB6ACD25}" sibTransId="{D22BB034-CE77-4C9E-B9AC-73867EE861DD}"/>
    <dgm:cxn modelId="{D029B34D-A75E-4C6B-A0D4-E387C6864255}" srcId="{7196A17C-F25E-4D8A-BB14-47470A11E325}" destId="{3CA2E1EE-BFB1-4A09-9C00-C5C391637B15}" srcOrd="1" destOrd="0" parTransId="{04E70540-CB17-42AD-8F9C-A777989C799C}" sibTransId="{5D7561DB-B4DB-4559-80BA-E8D6441CFAA6}"/>
    <dgm:cxn modelId="{7FE75152-6783-4682-9C3D-ED85CDFDE0E7}" srcId="{7196A17C-F25E-4D8A-BB14-47470A11E325}" destId="{32742E0E-DB35-4A99-B264-5FC13D5EE570}" srcOrd="0" destOrd="0" parTransId="{D21D22A5-5A43-4EE5-A8BE-B44EB105A3D1}" sibTransId="{F70C40AF-523E-4922-AE91-E3D9CE9646AA}"/>
    <dgm:cxn modelId="{A994B588-BD47-4812-97EC-5EA7ABCBE0E3}" srcId="{32742E0E-DB35-4A99-B264-5FC13D5EE570}" destId="{A40A7793-E71C-4FD3-89ED-F7DC13A0691C}" srcOrd="0" destOrd="0" parTransId="{8EC74376-22A9-4E3F-A227-838E4B8FB741}" sibTransId="{25B57645-DF5A-4A06-9F43-1ED736B1FAFF}"/>
    <dgm:cxn modelId="{4CFF3D8E-5D06-4F78-B55F-B1E1371A2DC9}" type="presOf" srcId="{F42FE01B-9834-4580-A7D4-688958C3B778}" destId="{7AE0DFDB-4FF3-4B45-A71F-40FFF9AA2C9D}" srcOrd="0" destOrd="0" presId="urn:microsoft.com/office/officeart/2005/8/layout/StepDownProcess"/>
    <dgm:cxn modelId="{41A3199E-0133-45FF-BA05-38871B53BD60}" type="presOf" srcId="{AF525BBA-C339-4563-94C3-E74710B8F63D}" destId="{269BDA9D-F005-4DA1-A297-E6658B9242FB}" srcOrd="0" destOrd="1" presId="urn:microsoft.com/office/officeart/2005/8/layout/StepDownProcess"/>
    <dgm:cxn modelId="{AF7D0BD9-9120-4824-8122-F1AA0F9156B0}" srcId="{7196A17C-F25E-4D8A-BB14-47470A11E325}" destId="{F42FE01B-9834-4580-A7D4-688958C3B778}" srcOrd="2" destOrd="0" parTransId="{34678D0E-D191-40A9-8844-49EE61AD96C7}" sibTransId="{9961A57B-82CC-4C79-97F1-68D4887B87C5}"/>
    <dgm:cxn modelId="{2EA30EDA-C8E3-4132-9F8B-7945DCBF6F21}" srcId="{F42FE01B-9834-4580-A7D4-688958C3B778}" destId="{BFA8B86A-D7E7-4404-9BCF-0A6464127B64}" srcOrd="0" destOrd="0" parTransId="{ADAD5041-DD0D-43A1-9598-1A2934415146}" sibTransId="{12C0AA46-7503-4DA8-8A0D-A37E446BB2A3}"/>
    <dgm:cxn modelId="{A81F18E8-19C9-494E-AD30-80BAEF82D128}" srcId="{3CA2E1EE-BFB1-4A09-9C00-C5C391637B15}" destId="{BA595E9D-28CB-423D-B3C6-75EF0D829993}" srcOrd="0" destOrd="0" parTransId="{1170EDD1-0E09-4F44-89AA-8529866C7367}" sibTransId="{66E39872-A8A7-4F75-B5A6-A76C5165D5D7}"/>
    <dgm:cxn modelId="{22BF7A72-3D30-4249-B5AB-4803CA0E3098}" type="presParOf" srcId="{20297832-98AB-4FCB-BEA2-658A482954E6}" destId="{62AE26E0-D536-48C5-868B-C301E051FBB8}" srcOrd="0" destOrd="0" presId="urn:microsoft.com/office/officeart/2005/8/layout/StepDownProcess"/>
    <dgm:cxn modelId="{2EB7BDB2-61E7-4220-B2AC-0534A8883876}" type="presParOf" srcId="{62AE26E0-D536-48C5-868B-C301E051FBB8}" destId="{2B08C31B-380E-4533-92D6-395C93D4A423}" srcOrd="0" destOrd="0" presId="urn:microsoft.com/office/officeart/2005/8/layout/StepDownProcess"/>
    <dgm:cxn modelId="{02CD3136-68B1-4A90-A586-B02C6BFCF439}" type="presParOf" srcId="{62AE26E0-D536-48C5-868B-C301E051FBB8}" destId="{38A94E8F-6305-4423-8171-462012D3D142}" srcOrd="1" destOrd="0" presId="urn:microsoft.com/office/officeart/2005/8/layout/StepDownProcess"/>
    <dgm:cxn modelId="{5099D5A4-50AD-4D93-8005-7FFA85A2817B}" type="presParOf" srcId="{62AE26E0-D536-48C5-868B-C301E051FBB8}" destId="{CD5387F7-1038-43EF-B602-834CD328ADE1}" srcOrd="2" destOrd="0" presId="urn:microsoft.com/office/officeart/2005/8/layout/StepDownProcess"/>
    <dgm:cxn modelId="{0B380BA1-620A-4DD7-9AEB-64BCE7C213B9}" type="presParOf" srcId="{20297832-98AB-4FCB-BEA2-658A482954E6}" destId="{A7BFA617-1985-40AE-AA6B-70911BAFEDF0}" srcOrd="1" destOrd="0" presId="urn:microsoft.com/office/officeart/2005/8/layout/StepDownProcess"/>
    <dgm:cxn modelId="{6C4B2132-B029-4E06-89C5-FE9078D092AC}" type="presParOf" srcId="{20297832-98AB-4FCB-BEA2-658A482954E6}" destId="{3302AC1D-56F1-4A3A-A83D-22B3C0FD1E69}" srcOrd="2" destOrd="0" presId="urn:microsoft.com/office/officeart/2005/8/layout/StepDownProcess"/>
    <dgm:cxn modelId="{603E9407-C3D5-4318-BD81-99139EBBF6D2}" type="presParOf" srcId="{3302AC1D-56F1-4A3A-A83D-22B3C0FD1E69}" destId="{8D89671E-B82D-4ECD-A5DA-968423F0F323}" srcOrd="0" destOrd="0" presId="urn:microsoft.com/office/officeart/2005/8/layout/StepDownProcess"/>
    <dgm:cxn modelId="{28D6053A-6E91-4EA5-9616-177515E8CA5E}" type="presParOf" srcId="{3302AC1D-56F1-4A3A-A83D-22B3C0FD1E69}" destId="{A29C8F8D-045F-4063-902B-3E11F8702FA3}" srcOrd="1" destOrd="0" presId="urn:microsoft.com/office/officeart/2005/8/layout/StepDownProcess"/>
    <dgm:cxn modelId="{9FE774AF-E90E-4942-B93C-FC0C4983AD67}" type="presParOf" srcId="{3302AC1D-56F1-4A3A-A83D-22B3C0FD1E69}" destId="{A2A4E402-E5B3-4995-AF7F-4E0CA48F7EC0}" srcOrd="2" destOrd="0" presId="urn:microsoft.com/office/officeart/2005/8/layout/StepDownProcess"/>
    <dgm:cxn modelId="{5E40AF8E-7D60-4309-A2EC-52425A1B187F}" type="presParOf" srcId="{20297832-98AB-4FCB-BEA2-658A482954E6}" destId="{33014751-63AE-43F2-A7FA-2BF5907DE1F7}" srcOrd="3" destOrd="0" presId="urn:microsoft.com/office/officeart/2005/8/layout/StepDownProcess"/>
    <dgm:cxn modelId="{8B80BB51-B53B-4948-8B14-B134991D9A42}" type="presParOf" srcId="{20297832-98AB-4FCB-BEA2-658A482954E6}" destId="{3E142AF5-0019-4D3F-8ABE-BEA2BBA917F4}" srcOrd="4" destOrd="0" presId="urn:microsoft.com/office/officeart/2005/8/layout/StepDownProcess"/>
    <dgm:cxn modelId="{5651398D-1C27-4D2E-80DE-3264E03B0F82}" type="presParOf" srcId="{3E142AF5-0019-4D3F-8ABE-BEA2BBA917F4}" destId="{7AE0DFDB-4FF3-4B45-A71F-40FFF9AA2C9D}" srcOrd="0" destOrd="0" presId="urn:microsoft.com/office/officeart/2005/8/layout/StepDownProcess"/>
    <dgm:cxn modelId="{509B2D66-F2DD-4B08-8B44-31AEE6B10B36}" type="presParOf" srcId="{3E142AF5-0019-4D3F-8ABE-BEA2BBA917F4}" destId="{269BDA9D-F005-4DA1-A297-E6658B9242F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09A5D-23B1-4A5B-9C70-38A037B18C3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0D2D7-616E-4CD4-9F76-9FCBD588F164}">
      <dgm:prSet phldrT="[Text]"/>
      <dgm:spPr/>
      <dgm:t>
        <a:bodyPr/>
        <a:lstStyle/>
        <a:p>
          <a:r>
            <a:rPr lang="en-US" dirty="0"/>
            <a:t>June/July</a:t>
          </a:r>
        </a:p>
      </dgm:t>
    </dgm:pt>
    <dgm:pt modelId="{63115AD4-434A-44EF-BB15-7C3BA2897E3B}" type="parTrans" cxnId="{EA45AAE6-E268-438D-A380-7AFD1BF6AD79}">
      <dgm:prSet/>
      <dgm:spPr/>
      <dgm:t>
        <a:bodyPr/>
        <a:lstStyle/>
        <a:p>
          <a:endParaRPr lang="en-US"/>
        </a:p>
      </dgm:t>
    </dgm:pt>
    <dgm:pt modelId="{3D922C51-E296-485F-BCB4-91038262DE9C}" type="sibTrans" cxnId="{EA45AAE6-E268-438D-A380-7AFD1BF6AD79}">
      <dgm:prSet/>
      <dgm:spPr/>
      <dgm:t>
        <a:bodyPr/>
        <a:lstStyle/>
        <a:p>
          <a:endParaRPr lang="en-US"/>
        </a:p>
      </dgm:t>
    </dgm:pt>
    <dgm:pt modelId="{A41C22E8-E763-4F96-B643-490FCB268E5D}">
      <dgm:prSet phldrT="[Text]"/>
      <dgm:spPr/>
      <dgm:t>
        <a:bodyPr/>
        <a:lstStyle/>
        <a:p>
          <a:r>
            <a:rPr lang="en-US" dirty="0"/>
            <a:t>Strategy convening</a:t>
          </a:r>
        </a:p>
      </dgm:t>
    </dgm:pt>
    <dgm:pt modelId="{67ED22ED-44E2-466F-9E1B-DEAAF9C61B51}" type="parTrans" cxnId="{3075F986-5016-4FFA-8815-EAE586BAFB2E}">
      <dgm:prSet/>
      <dgm:spPr/>
      <dgm:t>
        <a:bodyPr/>
        <a:lstStyle/>
        <a:p>
          <a:endParaRPr lang="en-US"/>
        </a:p>
      </dgm:t>
    </dgm:pt>
    <dgm:pt modelId="{135D5C88-FB78-4EF6-BFD8-AAF245ADCDA1}" type="sibTrans" cxnId="{3075F986-5016-4FFA-8815-EAE586BAFB2E}">
      <dgm:prSet/>
      <dgm:spPr/>
      <dgm:t>
        <a:bodyPr/>
        <a:lstStyle/>
        <a:p>
          <a:endParaRPr lang="en-US"/>
        </a:p>
      </dgm:t>
    </dgm:pt>
    <dgm:pt modelId="{091BDBF9-8CFB-4103-AC3F-D970D706171D}">
      <dgm:prSet phldrT="[Text]"/>
      <dgm:spPr/>
      <dgm:t>
        <a:bodyPr/>
        <a:lstStyle/>
        <a:p>
          <a:r>
            <a:rPr lang="en-US" dirty="0"/>
            <a:t>July/Aug/Sept</a:t>
          </a:r>
        </a:p>
      </dgm:t>
    </dgm:pt>
    <dgm:pt modelId="{095EA1B5-85AD-40C7-A52C-3093493030F0}" type="parTrans" cxnId="{818DF70E-DAB3-4B70-A5C8-A6F47C3A6D1D}">
      <dgm:prSet/>
      <dgm:spPr/>
      <dgm:t>
        <a:bodyPr/>
        <a:lstStyle/>
        <a:p>
          <a:endParaRPr lang="en-US"/>
        </a:p>
      </dgm:t>
    </dgm:pt>
    <dgm:pt modelId="{E07A2ADA-F705-4483-9840-5889B9336BAF}" type="sibTrans" cxnId="{818DF70E-DAB3-4B70-A5C8-A6F47C3A6D1D}">
      <dgm:prSet/>
      <dgm:spPr/>
      <dgm:t>
        <a:bodyPr/>
        <a:lstStyle/>
        <a:p>
          <a:endParaRPr lang="en-US"/>
        </a:p>
      </dgm:t>
    </dgm:pt>
    <dgm:pt modelId="{70B0DC83-7FF9-4812-942A-AEE6D9BBAFF0}">
      <dgm:prSet phldrT="[Text]" custT="1"/>
      <dgm:spPr/>
      <dgm:t>
        <a:bodyPr/>
        <a:lstStyle/>
        <a:p>
          <a:r>
            <a:rPr lang="en-US" sz="1800" dirty="0"/>
            <a:t>O&amp;E conducted</a:t>
          </a:r>
        </a:p>
      </dgm:t>
    </dgm:pt>
    <dgm:pt modelId="{8B4BD7D2-4D8E-40B9-B0F9-C1DFCDC3B7FA}" type="parTrans" cxnId="{CFA06CBB-6180-46BF-8D8E-C357B60BE430}">
      <dgm:prSet/>
      <dgm:spPr/>
      <dgm:t>
        <a:bodyPr/>
        <a:lstStyle/>
        <a:p>
          <a:endParaRPr lang="en-US"/>
        </a:p>
      </dgm:t>
    </dgm:pt>
    <dgm:pt modelId="{06C3AB6A-BAD7-49D9-BB4A-99AC34F963A1}" type="sibTrans" cxnId="{CFA06CBB-6180-46BF-8D8E-C357B60BE430}">
      <dgm:prSet/>
      <dgm:spPr/>
      <dgm:t>
        <a:bodyPr/>
        <a:lstStyle/>
        <a:p>
          <a:endParaRPr lang="en-US"/>
        </a:p>
      </dgm:t>
    </dgm:pt>
    <dgm:pt modelId="{ECDE013F-532A-407E-ADE0-E8EFF3E4E5A2}">
      <dgm:prSet phldrT="[Text]"/>
      <dgm:spPr/>
      <dgm:t>
        <a:bodyPr/>
        <a:lstStyle/>
        <a:p>
          <a:r>
            <a:rPr lang="en-US" dirty="0"/>
            <a:t>Sept 30</a:t>
          </a:r>
        </a:p>
      </dgm:t>
    </dgm:pt>
    <dgm:pt modelId="{599DD8E4-0D29-4A83-BE6E-875D8862F777}" type="parTrans" cxnId="{DB5D77ED-8A26-4349-A2D1-015C55071E70}">
      <dgm:prSet/>
      <dgm:spPr/>
      <dgm:t>
        <a:bodyPr/>
        <a:lstStyle/>
        <a:p>
          <a:endParaRPr lang="en-US"/>
        </a:p>
      </dgm:t>
    </dgm:pt>
    <dgm:pt modelId="{BF12E8E0-8285-4A27-83D5-F258C4D6750E}" type="sibTrans" cxnId="{DB5D77ED-8A26-4349-A2D1-015C55071E70}">
      <dgm:prSet/>
      <dgm:spPr/>
      <dgm:t>
        <a:bodyPr/>
        <a:lstStyle/>
        <a:p>
          <a:endParaRPr lang="en-US"/>
        </a:p>
      </dgm:t>
    </dgm:pt>
    <dgm:pt modelId="{5278E830-AE96-4264-8CD7-5D3912C88FC9}">
      <dgm:prSet phldrT="[Text]" custT="1"/>
      <dgm:spPr/>
      <dgm:t>
        <a:bodyPr/>
        <a:lstStyle/>
        <a:p>
          <a:r>
            <a:rPr lang="en-US" sz="1800" dirty="0"/>
            <a:t>O&amp;E wraps</a:t>
          </a:r>
        </a:p>
      </dgm:t>
    </dgm:pt>
    <dgm:pt modelId="{FCDC7CEE-20A1-4969-B653-983F1740FDCA}" type="parTrans" cxnId="{95FA721A-2FBB-4DDC-8D58-4BD50842C9AC}">
      <dgm:prSet/>
      <dgm:spPr/>
      <dgm:t>
        <a:bodyPr/>
        <a:lstStyle/>
        <a:p>
          <a:endParaRPr lang="en-US"/>
        </a:p>
      </dgm:t>
    </dgm:pt>
    <dgm:pt modelId="{D42105C6-DB87-4630-B45D-7B6FDD6289D9}" type="sibTrans" cxnId="{95FA721A-2FBB-4DDC-8D58-4BD50842C9AC}">
      <dgm:prSet/>
      <dgm:spPr/>
      <dgm:t>
        <a:bodyPr/>
        <a:lstStyle/>
        <a:p>
          <a:endParaRPr lang="en-US"/>
        </a:p>
      </dgm:t>
    </dgm:pt>
    <dgm:pt modelId="{4AB9E78A-2D37-4A32-87AD-636525F8D907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64B3A02E-4DF3-444D-95EE-B4E8F48754B0}" type="parTrans" cxnId="{DE9F5DB6-5B49-4E41-8F73-05131FC1497C}">
      <dgm:prSet/>
      <dgm:spPr/>
      <dgm:t>
        <a:bodyPr/>
        <a:lstStyle/>
        <a:p>
          <a:endParaRPr lang="en-US"/>
        </a:p>
      </dgm:t>
    </dgm:pt>
    <dgm:pt modelId="{2E67B957-ADDE-4148-8FFD-E7A6AAE6C315}" type="sibTrans" cxnId="{DE9F5DB6-5B49-4E41-8F73-05131FC1497C}">
      <dgm:prSet/>
      <dgm:spPr/>
      <dgm:t>
        <a:bodyPr/>
        <a:lstStyle/>
        <a:p>
          <a:endParaRPr lang="en-US"/>
        </a:p>
      </dgm:t>
    </dgm:pt>
    <dgm:pt modelId="{007604F9-9B5A-4E07-AE6B-B8BC661378C9}" type="pres">
      <dgm:prSet presAssocID="{7B209A5D-23B1-4A5B-9C70-38A037B18C3B}" presName="rootnode" presStyleCnt="0">
        <dgm:presLayoutVars>
          <dgm:chMax/>
          <dgm:chPref/>
          <dgm:dir/>
          <dgm:animLvl val="lvl"/>
        </dgm:presLayoutVars>
      </dgm:prSet>
      <dgm:spPr/>
    </dgm:pt>
    <dgm:pt modelId="{44D43B94-7D7C-4C5E-A8D0-78DD896549A4}" type="pres">
      <dgm:prSet presAssocID="{C570D2D7-616E-4CD4-9F76-9FCBD588F164}" presName="composite" presStyleCnt="0"/>
      <dgm:spPr/>
    </dgm:pt>
    <dgm:pt modelId="{E0651574-5DC2-45C6-A115-7D2E50E0668D}" type="pres">
      <dgm:prSet presAssocID="{C570D2D7-616E-4CD4-9F76-9FCBD588F164}" presName="bentUpArrow1" presStyleLbl="alignImgPlace1" presStyleIdx="0" presStyleCnt="2"/>
      <dgm:spPr/>
    </dgm:pt>
    <dgm:pt modelId="{CE53114E-FD64-40A1-9C6B-E5B2131FFE0D}" type="pres">
      <dgm:prSet presAssocID="{C570D2D7-616E-4CD4-9F76-9FCBD588F16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215E825-C99E-4663-917E-10C127C63A5F}" type="pres">
      <dgm:prSet presAssocID="{C570D2D7-616E-4CD4-9F76-9FCBD588F16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9BB9F67-4EC6-44EA-88E6-36629BED49A8}" type="pres">
      <dgm:prSet presAssocID="{3D922C51-E296-485F-BCB4-91038262DE9C}" presName="sibTrans" presStyleCnt="0"/>
      <dgm:spPr/>
    </dgm:pt>
    <dgm:pt modelId="{6FF57746-EB10-48C4-9451-C180488DF9F4}" type="pres">
      <dgm:prSet presAssocID="{091BDBF9-8CFB-4103-AC3F-D970D706171D}" presName="composite" presStyleCnt="0"/>
      <dgm:spPr/>
    </dgm:pt>
    <dgm:pt modelId="{58F10DE6-E6D5-4075-88BA-C424D92DDF2C}" type="pres">
      <dgm:prSet presAssocID="{091BDBF9-8CFB-4103-AC3F-D970D706171D}" presName="bentUpArrow1" presStyleLbl="alignImgPlace1" presStyleIdx="1" presStyleCnt="2"/>
      <dgm:spPr/>
    </dgm:pt>
    <dgm:pt modelId="{3A4CE10D-F651-459D-B452-608599F1F81F}" type="pres">
      <dgm:prSet presAssocID="{091BDBF9-8CFB-4103-AC3F-D970D706171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84715D7-7014-475F-9C6E-792DA78ADDF7}" type="pres">
      <dgm:prSet presAssocID="{091BDBF9-8CFB-4103-AC3F-D970D706171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B2934B2-93C5-40D7-ADA8-BD3BF0BE2860}" type="pres">
      <dgm:prSet presAssocID="{E07A2ADA-F705-4483-9840-5889B9336BAF}" presName="sibTrans" presStyleCnt="0"/>
      <dgm:spPr/>
    </dgm:pt>
    <dgm:pt modelId="{61C69DC6-20AD-4A1D-B90E-08F7AB2D1E2E}" type="pres">
      <dgm:prSet presAssocID="{ECDE013F-532A-407E-ADE0-E8EFF3E4E5A2}" presName="composite" presStyleCnt="0"/>
      <dgm:spPr/>
    </dgm:pt>
    <dgm:pt modelId="{8AA4C2F1-2ED7-4726-B5CD-765D20142798}" type="pres">
      <dgm:prSet presAssocID="{ECDE013F-532A-407E-ADE0-E8EFF3E4E5A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6D10AD2F-C9C2-4621-A911-0F53249EDF61}" type="pres">
      <dgm:prSet presAssocID="{ECDE013F-532A-407E-ADE0-E8EFF3E4E5A2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E9A0900-55BB-450B-8C37-9A270DE7D065}" type="presOf" srcId="{091BDBF9-8CFB-4103-AC3F-D970D706171D}" destId="{3A4CE10D-F651-459D-B452-608599F1F81F}" srcOrd="0" destOrd="0" presId="urn:microsoft.com/office/officeart/2005/8/layout/StepDownProcess"/>
    <dgm:cxn modelId="{818DF70E-DAB3-4B70-A5C8-A6F47C3A6D1D}" srcId="{7B209A5D-23B1-4A5B-9C70-38A037B18C3B}" destId="{091BDBF9-8CFB-4103-AC3F-D970D706171D}" srcOrd="1" destOrd="0" parTransId="{095EA1B5-85AD-40C7-A52C-3093493030F0}" sibTransId="{E07A2ADA-F705-4483-9840-5889B9336BAF}"/>
    <dgm:cxn modelId="{05A7A011-3AE2-460A-9A16-3BD416B32D62}" type="presOf" srcId="{4AB9E78A-2D37-4A32-87AD-636525F8D907}" destId="{4215E825-C99E-4663-917E-10C127C63A5F}" srcOrd="0" destOrd="1" presId="urn:microsoft.com/office/officeart/2005/8/layout/StepDownProcess"/>
    <dgm:cxn modelId="{95FA721A-2FBB-4DDC-8D58-4BD50842C9AC}" srcId="{ECDE013F-532A-407E-ADE0-E8EFF3E4E5A2}" destId="{5278E830-AE96-4264-8CD7-5D3912C88FC9}" srcOrd="0" destOrd="0" parTransId="{FCDC7CEE-20A1-4969-B653-983F1740FDCA}" sibTransId="{D42105C6-DB87-4630-B45D-7B6FDD6289D9}"/>
    <dgm:cxn modelId="{6EF15631-BF64-4694-B19F-F1FCB0168899}" type="presOf" srcId="{A41C22E8-E763-4F96-B643-490FCB268E5D}" destId="{4215E825-C99E-4663-917E-10C127C63A5F}" srcOrd="0" destOrd="0" presId="urn:microsoft.com/office/officeart/2005/8/layout/StepDownProcess"/>
    <dgm:cxn modelId="{64D69871-0EBC-4CC1-975C-E3D791D051AE}" type="presOf" srcId="{70B0DC83-7FF9-4812-942A-AEE6D9BBAFF0}" destId="{884715D7-7014-475F-9C6E-792DA78ADDF7}" srcOrd="0" destOrd="0" presId="urn:microsoft.com/office/officeart/2005/8/layout/StepDownProcess"/>
    <dgm:cxn modelId="{3075F986-5016-4FFA-8815-EAE586BAFB2E}" srcId="{C570D2D7-616E-4CD4-9F76-9FCBD588F164}" destId="{A41C22E8-E763-4F96-B643-490FCB268E5D}" srcOrd="0" destOrd="0" parTransId="{67ED22ED-44E2-466F-9E1B-DEAAF9C61B51}" sibTransId="{135D5C88-FB78-4EF6-BFD8-AAF245ADCDA1}"/>
    <dgm:cxn modelId="{D6CEBFAA-3603-417A-B903-AFB25372B00C}" type="presOf" srcId="{ECDE013F-532A-407E-ADE0-E8EFF3E4E5A2}" destId="{8AA4C2F1-2ED7-4726-B5CD-765D20142798}" srcOrd="0" destOrd="0" presId="urn:microsoft.com/office/officeart/2005/8/layout/StepDownProcess"/>
    <dgm:cxn modelId="{8D1A2EB5-C071-4A4B-B2C2-70E3D0249077}" type="presOf" srcId="{C570D2D7-616E-4CD4-9F76-9FCBD588F164}" destId="{CE53114E-FD64-40A1-9C6B-E5B2131FFE0D}" srcOrd="0" destOrd="0" presId="urn:microsoft.com/office/officeart/2005/8/layout/StepDownProcess"/>
    <dgm:cxn modelId="{DE9F5DB6-5B49-4E41-8F73-05131FC1497C}" srcId="{C570D2D7-616E-4CD4-9F76-9FCBD588F164}" destId="{4AB9E78A-2D37-4A32-87AD-636525F8D907}" srcOrd="1" destOrd="0" parTransId="{64B3A02E-4DF3-444D-95EE-B4E8F48754B0}" sibTransId="{2E67B957-ADDE-4148-8FFD-E7A6AAE6C315}"/>
    <dgm:cxn modelId="{CFA06CBB-6180-46BF-8D8E-C357B60BE430}" srcId="{091BDBF9-8CFB-4103-AC3F-D970D706171D}" destId="{70B0DC83-7FF9-4812-942A-AEE6D9BBAFF0}" srcOrd="0" destOrd="0" parTransId="{8B4BD7D2-4D8E-40B9-B0F9-C1DFCDC3B7FA}" sibTransId="{06C3AB6A-BAD7-49D9-BB4A-99AC34F963A1}"/>
    <dgm:cxn modelId="{C27DC9C7-15C9-4D6E-B56D-BE92F4B0D2D9}" type="presOf" srcId="{5278E830-AE96-4264-8CD7-5D3912C88FC9}" destId="{6D10AD2F-C9C2-4621-A911-0F53249EDF61}" srcOrd="0" destOrd="0" presId="urn:microsoft.com/office/officeart/2005/8/layout/StepDownProcess"/>
    <dgm:cxn modelId="{EA45AAE6-E268-438D-A380-7AFD1BF6AD79}" srcId="{7B209A5D-23B1-4A5B-9C70-38A037B18C3B}" destId="{C570D2D7-616E-4CD4-9F76-9FCBD588F164}" srcOrd="0" destOrd="0" parTransId="{63115AD4-434A-44EF-BB15-7C3BA2897E3B}" sibTransId="{3D922C51-E296-485F-BCB4-91038262DE9C}"/>
    <dgm:cxn modelId="{DB5D77ED-8A26-4349-A2D1-015C55071E70}" srcId="{7B209A5D-23B1-4A5B-9C70-38A037B18C3B}" destId="{ECDE013F-532A-407E-ADE0-E8EFF3E4E5A2}" srcOrd="2" destOrd="0" parTransId="{599DD8E4-0D29-4A83-BE6E-875D8862F777}" sibTransId="{BF12E8E0-8285-4A27-83D5-F258C4D6750E}"/>
    <dgm:cxn modelId="{8AFB17F6-AF3B-4A7E-AB6E-04C4AEF5CB98}" type="presOf" srcId="{7B209A5D-23B1-4A5B-9C70-38A037B18C3B}" destId="{007604F9-9B5A-4E07-AE6B-B8BC661378C9}" srcOrd="0" destOrd="0" presId="urn:microsoft.com/office/officeart/2005/8/layout/StepDownProcess"/>
    <dgm:cxn modelId="{D7A828FB-0923-4012-B784-F870F93B4BB1}" type="presParOf" srcId="{007604F9-9B5A-4E07-AE6B-B8BC661378C9}" destId="{44D43B94-7D7C-4C5E-A8D0-78DD896549A4}" srcOrd="0" destOrd="0" presId="urn:microsoft.com/office/officeart/2005/8/layout/StepDownProcess"/>
    <dgm:cxn modelId="{387BF336-5B5A-43C0-ABE5-9A6668205B04}" type="presParOf" srcId="{44D43B94-7D7C-4C5E-A8D0-78DD896549A4}" destId="{E0651574-5DC2-45C6-A115-7D2E50E0668D}" srcOrd="0" destOrd="0" presId="urn:microsoft.com/office/officeart/2005/8/layout/StepDownProcess"/>
    <dgm:cxn modelId="{7C8A7F67-B4D1-4AE0-83E3-3BF864100D4C}" type="presParOf" srcId="{44D43B94-7D7C-4C5E-A8D0-78DD896549A4}" destId="{CE53114E-FD64-40A1-9C6B-E5B2131FFE0D}" srcOrd="1" destOrd="0" presId="urn:microsoft.com/office/officeart/2005/8/layout/StepDownProcess"/>
    <dgm:cxn modelId="{E2B58CB5-D98E-4F27-B30F-090A475B2F8C}" type="presParOf" srcId="{44D43B94-7D7C-4C5E-A8D0-78DD896549A4}" destId="{4215E825-C99E-4663-917E-10C127C63A5F}" srcOrd="2" destOrd="0" presId="urn:microsoft.com/office/officeart/2005/8/layout/StepDownProcess"/>
    <dgm:cxn modelId="{1CD4A6FF-5425-4880-A05D-3F053C589F8F}" type="presParOf" srcId="{007604F9-9B5A-4E07-AE6B-B8BC661378C9}" destId="{39BB9F67-4EC6-44EA-88E6-36629BED49A8}" srcOrd="1" destOrd="0" presId="urn:microsoft.com/office/officeart/2005/8/layout/StepDownProcess"/>
    <dgm:cxn modelId="{8DCE394D-B7FE-482D-8A0C-8C2A730CD611}" type="presParOf" srcId="{007604F9-9B5A-4E07-AE6B-B8BC661378C9}" destId="{6FF57746-EB10-48C4-9451-C180488DF9F4}" srcOrd="2" destOrd="0" presId="urn:microsoft.com/office/officeart/2005/8/layout/StepDownProcess"/>
    <dgm:cxn modelId="{C737A1E3-F5DC-435A-B371-A269DB400CCA}" type="presParOf" srcId="{6FF57746-EB10-48C4-9451-C180488DF9F4}" destId="{58F10DE6-E6D5-4075-88BA-C424D92DDF2C}" srcOrd="0" destOrd="0" presId="urn:microsoft.com/office/officeart/2005/8/layout/StepDownProcess"/>
    <dgm:cxn modelId="{37A4BB5E-B197-4A39-89E3-887EE04BCA29}" type="presParOf" srcId="{6FF57746-EB10-48C4-9451-C180488DF9F4}" destId="{3A4CE10D-F651-459D-B452-608599F1F81F}" srcOrd="1" destOrd="0" presId="urn:microsoft.com/office/officeart/2005/8/layout/StepDownProcess"/>
    <dgm:cxn modelId="{400821D3-01F6-42AB-9161-FDD1989C1BBB}" type="presParOf" srcId="{6FF57746-EB10-48C4-9451-C180488DF9F4}" destId="{884715D7-7014-475F-9C6E-792DA78ADDF7}" srcOrd="2" destOrd="0" presId="urn:microsoft.com/office/officeart/2005/8/layout/StepDownProcess"/>
    <dgm:cxn modelId="{F3E049FA-DFCA-4FD7-97E7-30D66A85D1C0}" type="presParOf" srcId="{007604F9-9B5A-4E07-AE6B-B8BC661378C9}" destId="{0B2934B2-93C5-40D7-ADA8-BD3BF0BE2860}" srcOrd="3" destOrd="0" presId="urn:microsoft.com/office/officeart/2005/8/layout/StepDownProcess"/>
    <dgm:cxn modelId="{F82B0E67-2924-4ECA-9E48-7D168F29E1F7}" type="presParOf" srcId="{007604F9-9B5A-4E07-AE6B-B8BC661378C9}" destId="{61C69DC6-20AD-4A1D-B90E-08F7AB2D1E2E}" srcOrd="4" destOrd="0" presId="urn:microsoft.com/office/officeart/2005/8/layout/StepDownProcess"/>
    <dgm:cxn modelId="{28298D70-5CEB-4B08-B720-E23CD4A0EEC5}" type="presParOf" srcId="{61C69DC6-20AD-4A1D-B90E-08F7AB2D1E2E}" destId="{8AA4C2F1-2ED7-4726-B5CD-765D20142798}" srcOrd="0" destOrd="0" presId="urn:microsoft.com/office/officeart/2005/8/layout/StepDownProcess"/>
    <dgm:cxn modelId="{1156596C-5E37-42BE-991A-50DDFE0A6B40}" type="presParOf" srcId="{61C69DC6-20AD-4A1D-B90E-08F7AB2D1E2E}" destId="{6D10AD2F-C9C2-4621-A911-0F53249EDF6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8C31B-380E-4533-92D6-395C93D4A423}">
      <dsp:nvSpPr>
        <dsp:cNvPr id="0" name=""/>
        <dsp:cNvSpPr/>
      </dsp:nvSpPr>
      <dsp:spPr>
        <a:xfrm rot="5400000">
          <a:off x="306891" y="1190184"/>
          <a:ext cx="1052616" cy="11983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94E8F-6305-4423-8171-462012D3D142}">
      <dsp:nvSpPr>
        <dsp:cNvPr id="0" name=""/>
        <dsp:cNvSpPr/>
      </dsp:nvSpPr>
      <dsp:spPr>
        <a:xfrm>
          <a:off x="28012" y="23339"/>
          <a:ext cx="1771985" cy="12403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April 26</a:t>
          </a:r>
        </a:p>
      </dsp:txBody>
      <dsp:txXfrm>
        <a:off x="88571" y="83898"/>
        <a:ext cx="1650867" cy="1119214"/>
      </dsp:txXfrm>
    </dsp:sp>
    <dsp:sp modelId="{CD5387F7-1038-43EF-B602-834CD328ADE1}">
      <dsp:nvSpPr>
        <dsp:cNvPr id="0" name=""/>
        <dsp:cNvSpPr/>
      </dsp:nvSpPr>
      <dsp:spPr>
        <a:xfrm>
          <a:off x="1799998" y="141633"/>
          <a:ext cx="1288773" cy="100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RFP released</a:t>
          </a:r>
        </a:p>
      </dsp:txBody>
      <dsp:txXfrm>
        <a:off x="1799998" y="141633"/>
        <a:ext cx="1288773" cy="1002491"/>
      </dsp:txXfrm>
    </dsp:sp>
    <dsp:sp modelId="{8D89671E-B82D-4ECD-A5DA-968423F0F323}">
      <dsp:nvSpPr>
        <dsp:cNvPr id="0" name=""/>
        <dsp:cNvSpPr/>
      </dsp:nvSpPr>
      <dsp:spPr>
        <a:xfrm rot="5400000">
          <a:off x="1776056" y="2583487"/>
          <a:ext cx="1052616" cy="11983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C8F8D-045F-4063-902B-3E11F8702FA3}">
      <dsp:nvSpPr>
        <dsp:cNvPr id="0" name=""/>
        <dsp:cNvSpPr/>
      </dsp:nvSpPr>
      <dsp:spPr>
        <a:xfrm>
          <a:off x="1497176" y="1416641"/>
          <a:ext cx="1771985" cy="12403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May 26</a:t>
          </a:r>
        </a:p>
      </dsp:txBody>
      <dsp:txXfrm>
        <a:off x="1557735" y="1477200"/>
        <a:ext cx="1650867" cy="1119214"/>
      </dsp:txXfrm>
    </dsp:sp>
    <dsp:sp modelId="{A2A4E402-E5B3-4995-AF7F-4E0CA48F7EC0}">
      <dsp:nvSpPr>
        <dsp:cNvPr id="0" name=""/>
        <dsp:cNvSpPr/>
      </dsp:nvSpPr>
      <dsp:spPr>
        <a:xfrm>
          <a:off x="3269162" y="1534935"/>
          <a:ext cx="1288773" cy="100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Proposals due</a:t>
          </a:r>
        </a:p>
      </dsp:txBody>
      <dsp:txXfrm>
        <a:off x="3269162" y="1534935"/>
        <a:ext cx="1288773" cy="1002491"/>
      </dsp:txXfrm>
    </dsp:sp>
    <dsp:sp modelId="{7AE0DFDB-4FF3-4B45-A71F-40FFF9AA2C9D}">
      <dsp:nvSpPr>
        <dsp:cNvPr id="0" name=""/>
        <dsp:cNvSpPr/>
      </dsp:nvSpPr>
      <dsp:spPr>
        <a:xfrm>
          <a:off x="2966341" y="2809944"/>
          <a:ext cx="1771985" cy="12403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June 12</a:t>
          </a:r>
        </a:p>
      </dsp:txBody>
      <dsp:txXfrm>
        <a:off x="3026900" y="2870503"/>
        <a:ext cx="1650867" cy="1119214"/>
      </dsp:txXfrm>
    </dsp:sp>
    <dsp:sp modelId="{269BDA9D-F005-4DA1-A297-E6658B9242FB}">
      <dsp:nvSpPr>
        <dsp:cNvPr id="0" name=""/>
        <dsp:cNvSpPr/>
      </dsp:nvSpPr>
      <dsp:spPr>
        <a:xfrm>
          <a:off x="4738327" y="2928238"/>
          <a:ext cx="1288773" cy="100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Decisions made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27 grantees</a:t>
          </a:r>
        </a:p>
      </dsp:txBody>
      <dsp:txXfrm>
        <a:off x="4738327" y="2928238"/>
        <a:ext cx="1288773" cy="1002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51574-5DC2-45C6-A115-7D2E50E0668D}">
      <dsp:nvSpPr>
        <dsp:cNvPr id="0" name=""/>
        <dsp:cNvSpPr/>
      </dsp:nvSpPr>
      <dsp:spPr>
        <a:xfrm rot="5400000">
          <a:off x="303487" y="1285586"/>
          <a:ext cx="1127756" cy="1283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3114E-FD64-40A1-9C6B-E5B2131FFE0D}">
      <dsp:nvSpPr>
        <dsp:cNvPr id="0" name=""/>
        <dsp:cNvSpPr/>
      </dsp:nvSpPr>
      <dsp:spPr>
        <a:xfrm>
          <a:off x="4700" y="35446"/>
          <a:ext cx="1898477" cy="1328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June/July</a:t>
          </a:r>
        </a:p>
      </dsp:txBody>
      <dsp:txXfrm>
        <a:off x="69582" y="100328"/>
        <a:ext cx="1768713" cy="1199108"/>
      </dsp:txXfrm>
    </dsp:sp>
    <dsp:sp modelId="{4215E825-C99E-4663-917E-10C127C63A5F}">
      <dsp:nvSpPr>
        <dsp:cNvPr id="0" name=""/>
        <dsp:cNvSpPr/>
      </dsp:nvSpPr>
      <dsp:spPr>
        <a:xfrm>
          <a:off x="1903178" y="162184"/>
          <a:ext cx="1380771" cy="10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Strategy convening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Training</a:t>
          </a:r>
        </a:p>
      </dsp:txBody>
      <dsp:txXfrm>
        <a:off x="1903178" y="162184"/>
        <a:ext cx="1380771" cy="1074053"/>
      </dsp:txXfrm>
    </dsp:sp>
    <dsp:sp modelId="{58F10DE6-E6D5-4075-88BA-C424D92DDF2C}">
      <dsp:nvSpPr>
        <dsp:cNvPr id="0" name=""/>
        <dsp:cNvSpPr/>
      </dsp:nvSpPr>
      <dsp:spPr>
        <a:xfrm rot="5400000">
          <a:off x="1877527" y="2778349"/>
          <a:ext cx="1127756" cy="1283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CE10D-F651-459D-B452-608599F1F81F}">
      <dsp:nvSpPr>
        <dsp:cNvPr id="0" name=""/>
        <dsp:cNvSpPr/>
      </dsp:nvSpPr>
      <dsp:spPr>
        <a:xfrm>
          <a:off x="1578740" y="1528209"/>
          <a:ext cx="1898477" cy="1328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July/Aug/Sept</a:t>
          </a:r>
        </a:p>
      </dsp:txBody>
      <dsp:txXfrm>
        <a:off x="1643622" y="1593091"/>
        <a:ext cx="1768713" cy="1199108"/>
      </dsp:txXfrm>
    </dsp:sp>
    <dsp:sp modelId="{884715D7-7014-475F-9C6E-792DA78ADDF7}">
      <dsp:nvSpPr>
        <dsp:cNvPr id="0" name=""/>
        <dsp:cNvSpPr/>
      </dsp:nvSpPr>
      <dsp:spPr>
        <a:xfrm>
          <a:off x="3477218" y="1654947"/>
          <a:ext cx="1380771" cy="10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O&amp;E conducted</a:t>
          </a:r>
        </a:p>
      </dsp:txBody>
      <dsp:txXfrm>
        <a:off x="3477218" y="1654947"/>
        <a:ext cx="1380771" cy="1074053"/>
      </dsp:txXfrm>
    </dsp:sp>
    <dsp:sp modelId="{8AA4C2F1-2ED7-4726-B5CD-765D20142798}">
      <dsp:nvSpPr>
        <dsp:cNvPr id="0" name=""/>
        <dsp:cNvSpPr/>
      </dsp:nvSpPr>
      <dsp:spPr>
        <a:xfrm>
          <a:off x="3152780" y="3020971"/>
          <a:ext cx="1898477" cy="1328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Sept 30</a:t>
          </a:r>
        </a:p>
      </dsp:txBody>
      <dsp:txXfrm>
        <a:off x="3217662" y="3085853"/>
        <a:ext cx="1768713" cy="1199108"/>
      </dsp:txXfrm>
    </dsp:sp>
    <dsp:sp modelId="{6D10AD2F-C9C2-4621-A911-0F53249EDF61}">
      <dsp:nvSpPr>
        <dsp:cNvPr id="0" name=""/>
        <dsp:cNvSpPr/>
      </dsp:nvSpPr>
      <dsp:spPr>
        <a:xfrm>
          <a:off x="5051258" y="3147710"/>
          <a:ext cx="1380771" cy="10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O&amp;E wraps</a:t>
          </a:r>
        </a:p>
      </dsp:txBody>
      <dsp:txXfrm>
        <a:off x="5051258" y="3147710"/>
        <a:ext cx="1380771" cy="1074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8B357-8586-40F3-BBAD-F13770D6034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542B-9460-4A5E-A56B-96134186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7DF0-67D9-4415-997A-30ABF7A6E46B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87D0-C383-408C-8DF1-9C11AA25D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87D0-C383-408C-8DF1-9C11AA25D2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87D0-C383-408C-8DF1-9C11AA25D2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9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87D0-C383-408C-8DF1-9C11AA25D2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1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87D0-C383-408C-8DF1-9C11AA25D2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7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87D0-C383-408C-8DF1-9C11AA25D2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1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87D0-C383-408C-8DF1-9C11AA25D2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1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7C2F-1BEF-4D70-9BF3-685524F8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6F711-E4C6-4FEF-816F-5B0222990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96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63954BA-4CAF-44CA-A2BB-C72594F27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176963"/>
            <a:ext cx="548640" cy="54864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36FC9AC-F2FD-456B-956A-618CD1FF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C121-2ABA-4257-9234-4A2041E0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B985-D51F-49DF-8B55-65004F00F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BD908-4A87-492A-9E3F-C6923373C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095A5FE-A3D6-4F1C-96C6-EEE46AB43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176963"/>
            <a:ext cx="548640" cy="54864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EC8F9C5-3F29-4F7E-9AB1-7E5CF53A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2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2D80-E9B5-4FCB-9DC0-4D402373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50EC7-F32C-4514-BE03-0AA1A00C7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51175-80EC-4D56-BCD9-A96B1AA15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9852295-BEB7-4F4C-A0D3-2DB4FF381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176963"/>
            <a:ext cx="548640" cy="54864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F630B10-7C29-409D-A64C-1E6C2538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F43B-5BA3-4DCF-97A0-A3D4CFCE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AC31-2F2D-4F66-98D5-1E1D90BA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1759216-B1B5-4287-857F-8571B22E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393B163-3D03-40F5-BE0B-9D73C0F10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17696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F43B-5BA3-4DCF-97A0-A3D4CFCE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AC31-2F2D-4F66-98D5-1E1D90BA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1759216-B1B5-4287-857F-8571B22E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8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9D35-3F1B-457B-BCC5-8B4E8F7C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BCBAA-7E86-47B5-8A20-F6AC5EE18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73D3CC0-545E-4B22-8D6B-CD805A241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176963"/>
            <a:ext cx="548640" cy="54864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D4F2B30-8353-4055-AD6B-AA2683D8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6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9D35-3F1B-457B-BCC5-8B4E8F7C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BCBAA-7E86-47B5-8A20-F6AC5EE18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D4F2B30-8353-4055-AD6B-AA2683D8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3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8DDD-DE05-4808-A543-81CB4442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1DFD-0D29-4A0D-82C5-E65FBA3CC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6C30A-3B62-4E12-8407-68A38B5B1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C0F9C55-598F-435B-860D-A12C13BB3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176963"/>
            <a:ext cx="548640" cy="54864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A5602E5-40A9-4087-B3EF-786EC2A8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8DDD-DE05-4808-A543-81CB4442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1DFD-0D29-4A0D-82C5-E65FBA3CC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6C30A-3B62-4E12-8407-68A38B5B1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A5602E5-40A9-4087-B3EF-786EC2A8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0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D79-C183-4A8F-B197-DA52ACCA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E63AB-910E-49CB-8DFA-E27E177B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C9528-4CCA-4F74-A9E9-D86AF37C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2200C-B3A5-4145-A5DE-50B1F7999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F4DFD-CAC4-4CB4-A405-91AB4BF79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E633DD8-C0E5-44DD-9680-930183DC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571-4D7F-4666-ADC5-273E55E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51B7B16-D7FB-4642-8E51-46D3EE3B1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176963"/>
            <a:ext cx="548640" cy="54864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D7B8CAE-C9E1-4A71-BABC-801D35D9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32675"/>
            <a:ext cx="788504" cy="292928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017A0A4-836E-4363-8524-2D7FAF745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6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9F4F-64D6-4A2F-B80D-F667A912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BDC7E-D8E8-43AC-8A50-697BD133E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2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BCCB-C98C-460A-B565-59968C623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10433936" cy="3189507"/>
          </a:xfrm>
        </p:spPr>
        <p:txBody>
          <a:bodyPr>
            <a:normAutofit/>
          </a:bodyPr>
          <a:lstStyle/>
          <a:p>
            <a:pPr algn="l"/>
            <a:r>
              <a:rPr lang="en-US" sz="7400" dirty="0">
                <a:latin typeface="+mn-lt"/>
              </a:rPr>
              <a:t>CERF Orange County</a:t>
            </a:r>
            <a:br>
              <a:rPr lang="en-US" sz="7400" dirty="0">
                <a:latin typeface="+mn-lt"/>
              </a:rPr>
            </a:br>
            <a:r>
              <a:rPr lang="en-US" sz="5300" i="1" dirty="0">
                <a:latin typeface="+mn-lt"/>
              </a:rPr>
              <a:t>How We Facilitated Outreach </a:t>
            </a:r>
            <a:r>
              <a:rPr lang="en-US" sz="5300" i="1">
                <a:latin typeface="+mn-lt"/>
              </a:rPr>
              <a:t>&amp; Engagement</a:t>
            </a:r>
            <a:endParaRPr lang="en-US" sz="5300" i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6F477-7A09-48A4-AAC4-62BCC04DD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latin typeface="Calibri "/>
              </a:rPr>
              <a:t>October 27, 2023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EE1D76-20A6-4604-B0D0-9D56951769C0}"/>
              </a:ext>
            </a:extLst>
          </p:cNvPr>
          <p:cNvCxnSpPr/>
          <p:nvPr/>
        </p:nvCxnSpPr>
        <p:spPr>
          <a:xfrm>
            <a:off x="0" y="409833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5AEBD62-6EA3-A024-DF16-1C9924537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28" y="4221204"/>
            <a:ext cx="2217122" cy="2217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AFAF8-55F9-5EF8-78F4-8474AE2B0CAF}"/>
              </a:ext>
            </a:extLst>
          </p:cNvPr>
          <p:cNvSpPr txBox="1"/>
          <p:nvPr/>
        </p:nvSpPr>
        <p:spPr>
          <a:xfrm>
            <a:off x="10283396" y="6488668"/>
            <a:ext cx="13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OCCORD</a:t>
            </a:r>
          </a:p>
        </p:txBody>
      </p:sp>
    </p:spTree>
    <p:extLst>
      <p:ext uri="{BB962C8B-B14F-4D97-AF65-F5344CB8AC3E}">
        <p14:creationId xmlns:p14="http://schemas.microsoft.com/office/powerpoint/2010/main" val="194569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1D34BF-60A3-4C5E-8A18-A0C91290E87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185DA-B0F8-493E-859A-6142CA66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9" y="203994"/>
            <a:ext cx="10515600" cy="1325563"/>
          </a:xfrm>
        </p:spPr>
        <p:txBody>
          <a:bodyPr/>
          <a:lstStyle/>
          <a:p>
            <a:r>
              <a:rPr lang="en-US" dirty="0">
                <a:latin typeface="Calibri "/>
              </a:rPr>
              <a:t>Purpose of O&amp;E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3531C-BD36-42A6-A722-2523AED65545}"/>
              </a:ext>
            </a:extLst>
          </p:cNvPr>
          <p:cNvCxnSpPr/>
          <p:nvPr/>
        </p:nvCxnSpPr>
        <p:spPr>
          <a:xfrm>
            <a:off x="0" y="173355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AB6C19-6518-3CF5-1036-EEC5B3F74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84602"/>
              </p:ext>
            </p:extLst>
          </p:nvPr>
        </p:nvGraphicFramePr>
        <p:xfrm>
          <a:off x="1081668" y="2082006"/>
          <a:ext cx="1019221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2214">
                  <a:extLst>
                    <a:ext uri="{9D8B030D-6E8A-4147-A177-3AD203B41FA5}">
                      <a16:colId xmlns:a16="http://schemas.microsoft.com/office/drawing/2014/main" val="1731193019"/>
                    </a:ext>
                  </a:extLst>
                </a:gridCol>
              </a:tblGrid>
              <a:tr h="409807">
                <a:tc>
                  <a:txBody>
                    <a:bodyPr/>
                    <a:lstStyle/>
                    <a:p>
                      <a:r>
                        <a:rPr lang="en-US" sz="2800" dirty="0"/>
                        <a:t>To seek feedback from residents, businesses, and other stakeholders, with a focus on disinvested community members in Orange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75621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Accessing high-quality 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286467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Health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19273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Environmental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519069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Economic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56851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Challenges to attaining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564575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Building a High Road economy in our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784394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Potential strategies and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81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1D34BF-60A3-4C5E-8A18-A0C91290E87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185DA-B0F8-493E-859A-6142CA66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9" y="203994"/>
            <a:ext cx="10515600" cy="1325563"/>
          </a:xfrm>
        </p:spPr>
        <p:txBody>
          <a:bodyPr/>
          <a:lstStyle/>
          <a:p>
            <a:r>
              <a:rPr lang="en-US" dirty="0">
                <a:latin typeface="Calibri "/>
              </a:rPr>
              <a:t>Timeline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3D00-993C-40AD-BF45-F301300E8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839" y="2107581"/>
            <a:ext cx="11268698" cy="4385294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  <a:latin typeface="+mn-lt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3531C-BD36-42A6-A722-2523AED65545}"/>
              </a:ext>
            </a:extLst>
          </p:cNvPr>
          <p:cNvCxnSpPr/>
          <p:nvPr/>
        </p:nvCxnSpPr>
        <p:spPr>
          <a:xfrm>
            <a:off x="0" y="173355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24AE37-3154-8A20-A86E-A108DDA04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662885"/>
              </p:ext>
            </p:extLst>
          </p:nvPr>
        </p:nvGraphicFramePr>
        <p:xfrm>
          <a:off x="133814" y="2064717"/>
          <a:ext cx="6055113" cy="407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9DB9C68-A795-23FB-F697-3E5D5AED2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479225"/>
              </p:ext>
            </p:extLst>
          </p:nvPr>
        </p:nvGraphicFramePr>
        <p:xfrm>
          <a:off x="5461620" y="1970036"/>
          <a:ext cx="6436731" cy="438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1397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1D34BF-60A3-4C5E-8A18-A0C91290E87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185DA-B0F8-493E-859A-6142CA66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9" y="203994"/>
            <a:ext cx="10515600" cy="1325563"/>
          </a:xfrm>
        </p:spPr>
        <p:txBody>
          <a:bodyPr/>
          <a:lstStyle/>
          <a:p>
            <a:r>
              <a:rPr lang="en-US" dirty="0">
                <a:latin typeface="Calibri "/>
              </a:rPr>
              <a:t>About outreach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3D00-993C-40AD-BF45-F301300E8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839" y="2107581"/>
            <a:ext cx="11268698" cy="4385294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+mn-lt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3531C-BD36-42A6-A722-2523AED65545}"/>
              </a:ext>
            </a:extLst>
          </p:cNvPr>
          <p:cNvCxnSpPr/>
          <p:nvPr/>
        </p:nvCxnSpPr>
        <p:spPr>
          <a:xfrm>
            <a:off x="0" y="173355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E05291-28AD-D47B-EA31-2D26037BC646}"/>
              </a:ext>
            </a:extLst>
          </p:cNvPr>
          <p:cNvSpPr txBox="1"/>
          <p:nvPr/>
        </p:nvSpPr>
        <p:spPr>
          <a:xfrm>
            <a:off x="427463" y="2240924"/>
            <a:ext cx="44456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Arabic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Chinese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Farsi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Gujarati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Hindi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Korean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Spanish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Tagalog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Vietnamese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9E4B1-92AF-EAFD-B553-AECF2B2C4E71}"/>
              </a:ext>
            </a:extLst>
          </p:cNvPr>
          <p:cNvSpPr txBox="1"/>
          <p:nvPr/>
        </p:nvSpPr>
        <p:spPr>
          <a:xfrm>
            <a:off x="5753639" y="2240924"/>
            <a:ext cx="5257800" cy="501675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2000" b="1" u="sng" dirty="0"/>
              <a:t>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Anaheim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Santa 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Westminster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Garden Grove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Fountain Valley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Huntington Beach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Fullerton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Costa Mesa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Irvine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Newport Beach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Tustin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Buena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Stanton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Lake Forest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Midway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Seal Beach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San Juan Capistrano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Mission Viejo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Aliso Viejo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Placentia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And certain unincorporated areas of the county</a:t>
            </a:r>
          </a:p>
        </p:txBody>
      </p:sp>
    </p:spTree>
    <p:extLst>
      <p:ext uri="{BB962C8B-B14F-4D97-AF65-F5344CB8AC3E}">
        <p14:creationId xmlns:p14="http://schemas.microsoft.com/office/powerpoint/2010/main" val="314058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1D34BF-60A3-4C5E-8A18-A0C91290E87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185DA-B0F8-493E-859A-6142CA66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9" y="203994"/>
            <a:ext cx="10515600" cy="1325563"/>
          </a:xfrm>
        </p:spPr>
        <p:txBody>
          <a:bodyPr/>
          <a:lstStyle/>
          <a:p>
            <a:r>
              <a:rPr lang="en-US" dirty="0">
                <a:latin typeface="Calibri "/>
              </a:rPr>
              <a:t>Outreach mechanisms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3D00-993C-40AD-BF45-F301300E8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839" y="2107581"/>
            <a:ext cx="11268698" cy="4385294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+mn-lt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3531C-BD36-42A6-A722-2523AED65545}"/>
              </a:ext>
            </a:extLst>
          </p:cNvPr>
          <p:cNvCxnSpPr/>
          <p:nvPr/>
        </p:nvCxnSpPr>
        <p:spPr>
          <a:xfrm>
            <a:off x="0" y="173355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E05291-28AD-D47B-EA31-2D26037BC646}"/>
              </a:ext>
            </a:extLst>
          </p:cNvPr>
          <p:cNvSpPr txBox="1"/>
          <p:nvPr/>
        </p:nvSpPr>
        <p:spPr>
          <a:xfrm>
            <a:off x="427463" y="2240924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Surveys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A37F1-20A3-FEF3-16F1-95797C64EA91}"/>
              </a:ext>
            </a:extLst>
          </p:cNvPr>
          <p:cNvSpPr txBox="1"/>
          <p:nvPr/>
        </p:nvSpPr>
        <p:spPr>
          <a:xfrm>
            <a:off x="992458" y="3421843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Canvassing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6C1CF-25F6-378D-2213-DCCDA88C035C}"/>
              </a:ext>
            </a:extLst>
          </p:cNvPr>
          <p:cNvSpPr txBox="1"/>
          <p:nvPr/>
        </p:nvSpPr>
        <p:spPr>
          <a:xfrm>
            <a:off x="3724507" y="2702589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Community forums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74972-A7C3-F31C-4B27-499B723322FE}"/>
              </a:ext>
            </a:extLst>
          </p:cNvPr>
          <p:cNvSpPr txBox="1"/>
          <p:nvPr/>
        </p:nvSpPr>
        <p:spPr>
          <a:xfrm>
            <a:off x="6278137" y="4919726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Mixers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1B20C6-101A-08EB-79AB-79E3F2EF98B9}"/>
              </a:ext>
            </a:extLst>
          </p:cNvPr>
          <p:cNvSpPr txBox="1"/>
          <p:nvPr/>
        </p:nvSpPr>
        <p:spPr>
          <a:xfrm>
            <a:off x="2800813" y="5147675"/>
            <a:ext cx="2362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Pop-up events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F833E-D592-CC16-8F7A-3DF0F97F19BA}"/>
              </a:ext>
            </a:extLst>
          </p:cNvPr>
          <p:cNvSpPr txBox="1"/>
          <p:nvPr/>
        </p:nvSpPr>
        <p:spPr>
          <a:xfrm>
            <a:off x="7367239" y="3696174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Town halls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6491C3-1AD2-5735-3F09-6F523F19E40E}"/>
              </a:ext>
            </a:extLst>
          </p:cNvPr>
          <p:cNvSpPr txBox="1"/>
          <p:nvPr/>
        </p:nvSpPr>
        <p:spPr>
          <a:xfrm>
            <a:off x="9386193" y="2447392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Social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94FB6-FC98-7BA5-D8C6-1BF93C76F1E2}"/>
              </a:ext>
            </a:extLst>
          </p:cNvPr>
          <p:cNvSpPr txBox="1"/>
          <p:nvPr/>
        </p:nvSpPr>
        <p:spPr>
          <a:xfrm>
            <a:off x="8497229" y="5609340"/>
            <a:ext cx="3267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Traditional ethnic media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F3E06-38B7-EA11-2122-A284A7CE9114}"/>
              </a:ext>
            </a:extLst>
          </p:cNvPr>
          <p:cNvSpPr txBox="1"/>
          <p:nvPr/>
        </p:nvSpPr>
        <p:spPr>
          <a:xfrm>
            <a:off x="495839" y="5626717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Conferences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2A2EC-6B4C-6FF7-B613-583D8AEB6A81}"/>
              </a:ext>
            </a:extLst>
          </p:cNvPr>
          <p:cNvSpPr txBox="1"/>
          <p:nvPr/>
        </p:nvSpPr>
        <p:spPr>
          <a:xfrm>
            <a:off x="9117590" y="4625189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Blogging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0F73C-2F34-457D-0368-474A0B346C93}"/>
              </a:ext>
            </a:extLst>
          </p:cNvPr>
          <p:cNvSpPr txBox="1"/>
          <p:nvPr/>
        </p:nvSpPr>
        <p:spPr>
          <a:xfrm>
            <a:off x="3831911" y="3628235"/>
            <a:ext cx="1847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Food distribution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EE892-7B78-F311-CA70-370FDD090E69}"/>
              </a:ext>
            </a:extLst>
          </p:cNvPr>
          <p:cNvSpPr txBox="1"/>
          <p:nvPr/>
        </p:nvSpPr>
        <p:spPr>
          <a:xfrm>
            <a:off x="9835571" y="3403975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Festivals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5091D9-3BF9-875C-DF28-BF94E1959DAD}"/>
              </a:ext>
            </a:extLst>
          </p:cNvPr>
          <p:cNvSpPr txBox="1"/>
          <p:nvPr/>
        </p:nvSpPr>
        <p:spPr>
          <a:xfrm>
            <a:off x="6925296" y="2085585"/>
            <a:ext cx="184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Radio shows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73509B-823F-7AF6-08CB-4E971C5E5993}"/>
              </a:ext>
            </a:extLst>
          </p:cNvPr>
          <p:cNvSpPr txBox="1"/>
          <p:nvPr/>
        </p:nvSpPr>
        <p:spPr>
          <a:xfrm>
            <a:off x="4587063" y="6003822"/>
            <a:ext cx="3267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One-on-one interviews</a:t>
            </a:r>
          </a:p>
        </p:txBody>
      </p:sp>
    </p:spTree>
    <p:extLst>
      <p:ext uri="{BB962C8B-B14F-4D97-AF65-F5344CB8AC3E}">
        <p14:creationId xmlns:p14="http://schemas.microsoft.com/office/powerpoint/2010/main" val="106764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1D34BF-60A3-4C5E-8A18-A0C91290E87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185DA-B0F8-493E-859A-6142CA66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9" y="203994"/>
            <a:ext cx="10515600" cy="1325563"/>
          </a:xfrm>
        </p:spPr>
        <p:txBody>
          <a:bodyPr/>
          <a:lstStyle/>
          <a:p>
            <a:r>
              <a:rPr lang="en-US" dirty="0">
                <a:latin typeface="Calibri "/>
              </a:rPr>
              <a:t>Outreach in action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3531C-BD36-42A6-A722-2523AED65545}"/>
              </a:ext>
            </a:extLst>
          </p:cNvPr>
          <p:cNvCxnSpPr/>
          <p:nvPr/>
        </p:nvCxnSpPr>
        <p:spPr>
          <a:xfrm>
            <a:off x="0" y="173355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A28E58-0887-D29D-0627-206E96F4F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9" y="1903586"/>
            <a:ext cx="3427141" cy="257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F78B2-0EBA-5958-F143-64F96B89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29" y="1918845"/>
            <a:ext cx="3813717" cy="2542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0432E0-1787-9FCD-859E-4EA808423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11" y="1918845"/>
            <a:ext cx="3211550" cy="42820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4A19D5-CA40-6D47-5943-B958C577E82A}"/>
              </a:ext>
            </a:extLst>
          </p:cNvPr>
          <p:cNvSpPr txBox="1"/>
          <p:nvPr/>
        </p:nvSpPr>
        <p:spPr>
          <a:xfrm>
            <a:off x="319669" y="4573164"/>
            <a:ext cx="23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California Forward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266B0-523D-6CE0-93DF-BB18D4CAAD2A}"/>
              </a:ext>
            </a:extLst>
          </p:cNvPr>
          <p:cNvSpPr txBox="1"/>
          <p:nvPr/>
        </p:nvSpPr>
        <p:spPr>
          <a:xfrm>
            <a:off x="4127811" y="4580874"/>
            <a:ext cx="23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Abrazar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9FA4EA-3C0B-FAAF-7ED9-DAEAE2046A22}"/>
              </a:ext>
            </a:extLst>
          </p:cNvPr>
          <p:cNvSpPr txBox="1"/>
          <p:nvPr/>
        </p:nvSpPr>
        <p:spPr>
          <a:xfrm>
            <a:off x="7484328" y="5831580"/>
            <a:ext cx="130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BPSOS</a:t>
            </a:r>
          </a:p>
        </p:txBody>
      </p:sp>
    </p:spTree>
    <p:extLst>
      <p:ext uri="{BB962C8B-B14F-4D97-AF65-F5344CB8AC3E}">
        <p14:creationId xmlns:p14="http://schemas.microsoft.com/office/powerpoint/2010/main" val="194396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1D34BF-60A3-4C5E-8A18-A0C91290E87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185DA-B0F8-493E-859A-6142CA66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9" y="203994"/>
            <a:ext cx="10515600" cy="1325563"/>
          </a:xfrm>
        </p:spPr>
        <p:txBody>
          <a:bodyPr/>
          <a:lstStyle/>
          <a:p>
            <a:r>
              <a:rPr lang="en-US" dirty="0">
                <a:latin typeface="Calibri "/>
              </a:rPr>
              <a:t>More outreach in action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3531C-BD36-42A6-A722-2523AED65545}"/>
              </a:ext>
            </a:extLst>
          </p:cNvPr>
          <p:cNvCxnSpPr/>
          <p:nvPr/>
        </p:nvCxnSpPr>
        <p:spPr>
          <a:xfrm>
            <a:off x="0" y="173355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4A19D5-CA40-6D47-5943-B958C577E82A}"/>
              </a:ext>
            </a:extLst>
          </p:cNvPr>
          <p:cNvSpPr txBox="1"/>
          <p:nvPr/>
        </p:nvSpPr>
        <p:spPr>
          <a:xfrm>
            <a:off x="319669" y="4573164"/>
            <a:ext cx="23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VietRISE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266B0-523D-6CE0-93DF-BB18D4CAAD2A}"/>
              </a:ext>
            </a:extLst>
          </p:cNvPr>
          <p:cNvSpPr txBox="1"/>
          <p:nvPr/>
        </p:nvSpPr>
        <p:spPr>
          <a:xfrm>
            <a:off x="4179297" y="4641647"/>
            <a:ext cx="34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Banning Ranch Conservancy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9FA4EA-3C0B-FAAF-7ED9-DAEAE2046A22}"/>
              </a:ext>
            </a:extLst>
          </p:cNvPr>
          <p:cNvSpPr txBox="1"/>
          <p:nvPr/>
        </p:nvSpPr>
        <p:spPr>
          <a:xfrm>
            <a:off x="8009027" y="4715104"/>
            <a:ext cx="374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Korean American Chamber of Commerce of Orange County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7A6EE-B7E4-8943-5505-91D9A4B7E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9" y="1894682"/>
            <a:ext cx="3546088" cy="2659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3D258-F694-A960-BC9A-F42D708AA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99" y="1908135"/>
            <a:ext cx="3657187" cy="2659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0CB9C7-3CCC-DE32-ECFA-C4436760D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28" y="1894683"/>
            <a:ext cx="3746408" cy="26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3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CC24E16E8F041AEB7AB7229A51BAA" ma:contentTypeVersion="12" ma:contentTypeDescription="Create a new document." ma:contentTypeScope="" ma:versionID="09ffe7004632feaa3833c17a3a4d5079">
  <xsd:schema xmlns:xsd="http://www.w3.org/2001/XMLSchema" xmlns:xs="http://www.w3.org/2001/XMLSchema" xmlns:p="http://schemas.microsoft.com/office/2006/metadata/properties" xmlns:ns2="2a673c8f-fb3e-44b8-ade3-1c956f9f36b7" xmlns:ns3="d6f17fb9-9e30-4d95-a4bb-36496feb800e" targetNamespace="http://schemas.microsoft.com/office/2006/metadata/properties" ma:root="true" ma:fieldsID="2eedba95589fdcf3affd4922b5758c8a" ns2:_="" ns3:_="">
    <xsd:import namespace="2a673c8f-fb3e-44b8-ade3-1c956f9f36b7"/>
    <xsd:import namespace="d6f17fb9-9e30-4d95-a4bb-36496feb8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73c8f-fb3e-44b8-ade3-1c956f9f36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17fb9-9e30-4d95-a4bb-36496feb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4EB273-4142-40F8-AF4B-476B3331A043}">
  <ds:schemaRefs>
    <ds:schemaRef ds:uri="http://purl.org/dc/elements/1.1/"/>
    <ds:schemaRef ds:uri="http://schemas.microsoft.com/office/2006/documentManagement/types"/>
    <ds:schemaRef ds:uri="http://purl.org/dc/terms/"/>
    <ds:schemaRef ds:uri="d6f17fb9-9e30-4d95-a4bb-36496feb800e"/>
    <ds:schemaRef ds:uri="2a673c8f-fb3e-44b8-ade3-1c956f9f36b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FA5A3F-35CA-4DAF-810B-870071E71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673c8f-fb3e-44b8-ade3-1c956f9f36b7"/>
    <ds:schemaRef ds:uri="d6f17fb9-9e30-4d95-a4bb-36496feb8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85D225-34FB-41BD-9CBC-02D6ABBCD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7873</TotalTime>
  <Words>217</Words>
  <Application>Microsoft Office PowerPoint</Application>
  <PresentationFormat>Widescreen</PresentationFormat>
  <Paragraphs>96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</vt:lpstr>
      <vt:lpstr>Century Gothic</vt:lpstr>
      <vt:lpstr>Office Theme</vt:lpstr>
      <vt:lpstr>CERF Orange County How We Facilitated Outreach &amp; Engagement</vt:lpstr>
      <vt:lpstr>Purpose of O&amp;E</vt:lpstr>
      <vt:lpstr>Timeline</vt:lpstr>
      <vt:lpstr>About outreach</vt:lpstr>
      <vt:lpstr>Outreach mechanisms</vt:lpstr>
      <vt:lpstr>Outreach in action</vt:lpstr>
      <vt:lpstr>More outreach in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Evadney Hamilton</dc:creator>
  <cp:lastModifiedBy>Sarah Middleton</cp:lastModifiedBy>
  <cp:revision>126</cp:revision>
  <dcterms:created xsi:type="dcterms:W3CDTF">2020-08-10T17:52:50Z</dcterms:created>
  <dcterms:modified xsi:type="dcterms:W3CDTF">2023-10-16T18:51:17Z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0x010100859CC24E16E8F041AEB7AB7229A51BAA</vt:lpwstr>
  </property>
</Properties>
</file>